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8"/>
  </p:notesMasterIdLst>
  <p:sldIdLst>
    <p:sldId id="256" r:id="rId2"/>
    <p:sldId id="268" r:id="rId3"/>
    <p:sldId id="262" r:id="rId4"/>
    <p:sldId id="272" r:id="rId5"/>
    <p:sldId id="265" r:id="rId6"/>
    <p:sldId id="271" r:id="rId7"/>
    <p:sldId id="263" r:id="rId8"/>
    <p:sldId id="267" r:id="rId9"/>
    <p:sldId id="258" r:id="rId10"/>
    <p:sldId id="259" r:id="rId11"/>
    <p:sldId id="260" r:id="rId12"/>
    <p:sldId id="261" r:id="rId13"/>
    <p:sldId id="270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</c:title>
    <c:autoTitleDeleted val="0"/>
    <c:plotArea>
      <c:layout>
        <c:manualLayout>
          <c:layoutTarget val="inner"/>
          <c:xMode val="edge"/>
          <c:yMode val="edge"/>
          <c:x val="7.4907679334967919E-2"/>
          <c:y val="0.16978935881558305"/>
          <c:w val="0.91899104779536178"/>
          <c:h val="0.73536473488604448"/>
        </c:manualLayout>
      </c:layout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Lines of Code</c:v>
                </c:pt>
              </c:strCache>
            </c:strRef>
          </c:tx>
          <c:dPt>
            <c:idx val="4"/>
            <c:bubble3D val="0"/>
            <c:spPr>
              <a:solidFill>
                <a:schemeClr val="accent4">
                  <a:lumMod val="75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1-663A-4562-B273-BC5DA497BBF7}"/>
              </c:ext>
            </c:extLst>
          </c:dPt>
          <c:dLbls>
            <c:dLbl>
              <c:idx val="1"/>
              <c:layout>
                <c:manualLayout>
                  <c:x val="6.0626908340842799E-2"/>
                  <c:y val="9.758562676864820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3A-4562-B273-BC5DA497BBF7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r>
                      <a:rPr lang="en-US"/>
                      <a:t>Server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3A-4562-B273-BC5DA497BBF7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r>
                      <a:rPr lang="en-US"/>
                      <a:t>Client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63A-4562-B273-BC5DA497BBF7}"/>
                </c:ext>
              </c:extLst>
            </c:dLbl>
            <c:dLbl>
              <c:idx val="4"/>
              <c:layout>
                <c:manualLayout>
                  <c:x val="-8.5693019156193831E-2"/>
                  <c:y val="-2.3673734788104138E-4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Code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3A-4562-B273-BC5DA497BBF7}"/>
                </c:ext>
              </c:extLst>
            </c:dLbl>
            <c:spPr>
              <a:noFill/>
              <a:ln>
                <a:noFill/>
              </a:ln>
              <a:effectLst/>
            </c:spPr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Tabelle1!$A$2:$A$5</c:f>
              <c:strCache>
                <c:ptCount val="4"/>
                <c:pt idx="0">
                  <c:v>Tests</c:v>
                </c:pt>
                <c:pt idx="1">
                  <c:v>Kommentare</c:v>
                </c:pt>
                <c:pt idx="2">
                  <c:v>Server Code</c:v>
                </c:pt>
                <c:pt idx="3">
                  <c:v>Client Code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6210</c:v>
                </c:pt>
                <c:pt idx="1">
                  <c:v>3321</c:v>
                </c:pt>
                <c:pt idx="2">
                  <c:v>3119</c:v>
                </c:pt>
                <c:pt idx="3">
                  <c:v>3428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63A-4562-B273-BC5DA497BBF7}"/>
            </c:ext>
          </c:extLst>
        </c:ser>
        <c:dLbls>
          <c:dLblPos val="bestFit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gapWidth val="100"/>
        <c:secondPieSize val="75"/>
        <c:serLines/>
      </c:ofPie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  <c:userShapes r:id="rId2"/>
</c:chartSpace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7399B-0A07-403B-B404-CACB6D26611C}" type="doc">
      <dgm:prSet loTypeId="urn:microsoft.com/office/officeart/2008/layout/RadialCluster" loCatId="cycl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de-DE"/>
        </a:p>
      </dgm:t>
    </dgm:pt>
    <dgm:pt modelId="{C868FA94-DB8C-4ED7-9887-C4C6258D02A8}">
      <dgm:prSet phldrT="[Text]"/>
      <dgm:spPr/>
      <dgm:t>
        <a:bodyPr/>
        <a:lstStyle/>
        <a:p>
          <a:r>
            <a:rPr lang="de-DE" dirty="0" err="1"/>
            <a:t>goApp</a:t>
          </a:r>
          <a:endParaRPr lang="de-DE" dirty="0"/>
        </a:p>
      </dgm:t>
    </dgm:pt>
    <dgm:pt modelId="{6F0EAA9E-5D81-4B16-A103-17CB6C51F25B}" type="parTrans" cxnId="{820CDD94-3508-47A4-9E7A-742142B3866B}">
      <dgm:prSet/>
      <dgm:spPr/>
      <dgm:t>
        <a:bodyPr/>
        <a:lstStyle/>
        <a:p>
          <a:endParaRPr lang="de-DE"/>
        </a:p>
      </dgm:t>
    </dgm:pt>
    <dgm:pt modelId="{034B1812-351E-40F4-93AB-B59AD1CC6884}" type="sibTrans" cxnId="{820CDD94-3508-47A4-9E7A-742142B3866B}">
      <dgm:prSet/>
      <dgm:spPr/>
      <dgm:t>
        <a:bodyPr/>
        <a:lstStyle/>
        <a:p>
          <a:endParaRPr lang="de-DE"/>
        </a:p>
      </dgm:t>
    </dgm:pt>
    <dgm:pt modelId="{5DD00329-23EB-49C2-B6FA-E3122AEF7843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Terminstatus</a:t>
          </a:r>
        </a:p>
      </dgm:t>
    </dgm:pt>
    <dgm:pt modelId="{89732B6D-35B4-4EC0-8D65-05118B1F9082}" type="parTrans" cxnId="{4F7A1460-90A5-4D08-8AB7-49CC8009C556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570F12EE-016C-42D6-BB1C-4263F117983D}" type="sibTrans" cxnId="{4F7A1460-90A5-4D08-8AB7-49CC8009C556}">
      <dgm:prSet/>
      <dgm:spPr/>
      <dgm:t>
        <a:bodyPr/>
        <a:lstStyle/>
        <a:p>
          <a:endParaRPr lang="de-DE"/>
        </a:p>
      </dgm:t>
    </dgm:pt>
    <dgm:pt modelId="{4DEEDEE3-84A3-4461-B6E7-203591B4903E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Gründer</a:t>
          </a:r>
        </a:p>
      </dgm:t>
    </dgm:pt>
    <dgm:pt modelId="{A33BEC78-75A7-4933-81F6-D79853A821FE}" type="parTrans" cxnId="{FE100B3E-C3E7-4000-84B8-3DAE677C8D5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080C96F8-0022-4F27-93F6-BC2A89B32AFF}" type="sibTrans" cxnId="{FE100B3E-C3E7-4000-84B8-3DAE677C8D5E}">
      <dgm:prSet/>
      <dgm:spPr/>
      <dgm:t>
        <a:bodyPr/>
        <a:lstStyle/>
        <a:p>
          <a:endParaRPr lang="de-DE"/>
        </a:p>
      </dgm:t>
    </dgm:pt>
    <dgm:pt modelId="{2595BD53-27EA-43F9-804D-7ECE327B9080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Clustering</a:t>
          </a:r>
        </a:p>
      </dgm:t>
    </dgm:pt>
    <dgm:pt modelId="{600ECB22-637B-4896-9093-180D2DF51728}" type="parTrans" cxnId="{4B1A1A78-C509-4E24-9A41-9D5A7AA404B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617DFE43-3E45-4A6E-B110-2BAD5D4BAA7C}" type="sibTrans" cxnId="{4B1A1A78-C509-4E24-9A41-9D5A7AA404BC}">
      <dgm:prSet/>
      <dgm:spPr/>
      <dgm:t>
        <a:bodyPr/>
        <a:lstStyle/>
        <a:p>
          <a:endParaRPr lang="de-DE"/>
        </a:p>
      </dgm:t>
    </dgm:pt>
    <dgm:pt modelId="{65F8D9F7-74A8-48A1-B3D7-00E9DDBE60D4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/>
            <a:t>Anfragen</a:t>
          </a:r>
        </a:p>
      </dgm:t>
    </dgm:pt>
    <dgm:pt modelId="{3B9FCF07-A991-4B0D-9296-2D36F34DE281}" type="parTrans" cxnId="{7E79E9EF-AB47-46F8-8015-EC8773C4B43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3FA04DE6-BD9C-4203-B919-82B1B18290C2}" type="sibTrans" cxnId="{7E79E9EF-AB47-46F8-8015-EC8773C4B437}">
      <dgm:prSet/>
      <dgm:spPr/>
      <dgm:t>
        <a:bodyPr/>
        <a:lstStyle/>
        <a:p>
          <a:endParaRPr lang="de-DE"/>
        </a:p>
      </dgm:t>
    </dgm:pt>
    <dgm:pt modelId="{C5379A06-6844-4690-87D9-C4F4F89B6A5C}" type="pres">
      <dgm:prSet presAssocID="{D8A7399B-0A07-403B-B404-CACB6D26611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FBCB111D-1C79-42D7-B6E0-F294A76DDBA3}" type="pres">
      <dgm:prSet presAssocID="{C868FA94-DB8C-4ED7-9887-C4C6258D02A8}" presName="singleCycle" presStyleCnt="0"/>
      <dgm:spPr/>
    </dgm:pt>
    <dgm:pt modelId="{F137226F-623B-4A2A-9B1A-225041587E59}" type="pres">
      <dgm:prSet presAssocID="{C868FA94-DB8C-4ED7-9887-C4C6258D02A8}" presName="singleCenter" presStyleLbl="node1" presStyleIdx="0" presStyleCnt="5">
        <dgm:presLayoutVars>
          <dgm:chMax val="7"/>
          <dgm:chPref val="7"/>
        </dgm:presLayoutVars>
      </dgm:prSet>
      <dgm:spPr/>
    </dgm:pt>
    <dgm:pt modelId="{5A5A6EFC-BB76-428F-9DDA-C8797FFE1D6B}" type="pres">
      <dgm:prSet presAssocID="{89732B6D-35B4-4EC0-8D65-05118B1F9082}" presName="Name56" presStyleLbl="parChTrans1D2" presStyleIdx="0" presStyleCnt="4"/>
      <dgm:spPr>
        <a:prstGeom prst="roundRect">
          <a:avLst/>
        </a:prstGeom>
      </dgm:spPr>
    </dgm:pt>
    <dgm:pt modelId="{979317BD-4874-40F3-8197-98A2295D5AD1}" type="pres">
      <dgm:prSet presAssocID="{5DD00329-23EB-49C2-B6FA-E3122AEF7843}" presName="text0" presStyleLbl="node1" presStyleIdx="1" presStyleCnt="5" custScaleX="247420" custScaleY="109112" custRadScaleRad="82772" custRadScaleInc="3367">
        <dgm:presLayoutVars>
          <dgm:bulletEnabled val="1"/>
        </dgm:presLayoutVars>
      </dgm:prSet>
      <dgm:spPr>
        <a:prstGeom prst="roundRect">
          <a:avLst/>
        </a:prstGeom>
      </dgm:spPr>
    </dgm:pt>
    <dgm:pt modelId="{13235F90-67AA-4A1B-A71C-10F582295E95}" type="pres">
      <dgm:prSet presAssocID="{A33BEC78-75A7-4933-81F6-D79853A821FE}" presName="Name56" presStyleLbl="parChTrans1D2" presStyleIdx="1" presStyleCnt="4"/>
      <dgm:spPr>
        <a:prstGeom prst="roundRect">
          <a:avLst/>
        </a:prstGeom>
      </dgm:spPr>
    </dgm:pt>
    <dgm:pt modelId="{F8600DE3-CF80-41CB-912F-8F28596C2EB5}" type="pres">
      <dgm:prSet presAssocID="{4DEEDEE3-84A3-4461-B6E7-203591B4903E}" presName="text0" presStyleLbl="node1" presStyleIdx="2" presStyleCnt="5" custScaleX="199342" custScaleY="105438" custRadScaleRad="126316" custRadScaleInc="1338">
        <dgm:presLayoutVars>
          <dgm:bulletEnabled val="1"/>
        </dgm:presLayoutVars>
      </dgm:prSet>
      <dgm:spPr>
        <a:prstGeom prst="roundRect">
          <a:avLst/>
        </a:prstGeom>
      </dgm:spPr>
    </dgm:pt>
    <dgm:pt modelId="{E7385F50-B2F6-4FBA-A540-2A4FDAE0C2E2}" type="pres">
      <dgm:prSet presAssocID="{600ECB22-637B-4896-9093-180D2DF51728}" presName="Name56" presStyleLbl="parChTrans1D2" presStyleIdx="2" presStyleCnt="4"/>
      <dgm:spPr>
        <a:prstGeom prst="roundRect">
          <a:avLst/>
        </a:prstGeom>
      </dgm:spPr>
    </dgm:pt>
    <dgm:pt modelId="{E2752DB2-279B-4558-977A-D7E98E122110}" type="pres">
      <dgm:prSet presAssocID="{2595BD53-27EA-43F9-804D-7ECE327B9080}" presName="text0" presStyleLbl="node1" presStyleIdx="3" presStyleCnt="5" custScaleX="251476" custScaleY="97966" custRadScaleRad="83562" custRadScaleInc="-1731">
        <dgm:presLayoutVars>
          <dgm:bulletEnabled val="1"/>
        </dgm:presLayoutVars>
      </dgm:prSet>
      <dgm:spPr>
        <a:prstGeom prst="roundRect">
          <a:avLst/>
        </a:prstGeom>
      </dgm:spPr>
    </dgm:pt>
    <dgm:pt modelId="{3ECFC1D0-6A76-46CB-A385-94FD079461B1}" type="pres">
      <dgm:prSet presAssocID="{3B9FCF07-A991-4B0D-9296-2D36F34DE281}" presName="Name56" presStyleLbl="parChTrans1D2" presStyleIdx="3" presStyleCnt="4"/>
      <dgm:spPr>
        <a:prstGeom prst="roundRect">
          <a:avLst/>
        </a:prstGeom>
      </dgm:spPr>
    </dgm:pt>
    <dgm:pt modelId="{EF4A44E2-2A09-4626-BC6F-2268A01F1537}" type="pres">
      <dgm:prSet presAssocID="{65F8D9F7-74A8-48A1-B3D7-00E9DDBE60D4}" presName="text0" presStyleLbl="node1" presStyleIdx="4" presStyleCnt="5" custScaleX="213438" custScaleY="108076" custRadScaleRad="122566" custRadScaleInc="-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5064B912-5827-447E-B916-B9F2C381BBCD}" type="presOf" srcId="{600ECB22-637B-4896-9093-180D2DF51728}" destId="{E7385F50-B2F6-4FBA-A540-2A4FDAE0C2E2}" srcOrd="0" destOrd="0" presId="urn:microsoft.com/office/officeart/2008/layout/RadialCluster"/>
    <dgm:cxn modelId="{02416E17-EFCD-4918-BF7C-A46FB861E7C6}" type="presOf" srcId="{2595BD53-27EA-43F9-804D-7ECE327B9080}" destId="{E2752DB2-279B-4558-977A-D7E98E122110}" srcOrd="0" destOrd="0" presId="urn:microsoft.com/office/officeart/2008/layout/RadialCluster"/>
    <dgm:cxn modelId="{FE100B3E-C3E7-4000-84B8-3DAE677C8D5E}" srcId="{C868FA94-DB8C-4ED7-9887-C4C6258D02A8}" destId="{4DEEDEE3-84A3-4461-B6E7-203591B4903E}" srcOrd="1" destOrd="0" parTransId="{A33BEC78-75A7-4933-81F6-D79853A821FE}" sibTransId="{080C96F8-0022-4F27-93F6-BC2A89B32AFF}"/>
    <dgm:cxn modelId="{4F7A1460-90A5-4D08-8AB7-49CC8009C556}" srcId="{C868FA94-DB8C-4ED7-9887-C4C6258D02A8}" destId="{5DD00329-23EB-49C2-B6FA-E3122AEF7843}" srcOrd="0" destOrd="0" parTransId="{89732B6D-35B4-4EC0-8D65-05118B1F9082}" sibTransId="{570F12EE-016C-42D6-BB1C-4263F117983D}"/>
    <dgm:cxn modelId="{23D1E644-37A0-4A60-AD47-E263FC5E35AD}" type="presOf" srcId="{65F8D9F7-74A8-48A1-B3D7-00E9DDBE60D4}" destId="{EF4A44E2-2A09-4626-BC6F-2268A01F1537}" srcOrd="0" destOrd="0" presId="urn:microsoft.com/office/officeart/2008/layout/RadialCluster"/>
    <dgm:cxn modelId="{4B1A1A78-C509-4E24-9A41-9D5A7AA404BC}" srcId="{C868FA94-DB8C-4ED7-9887-C4C6258D02A8}" destId="{2595BD53-27EA-43F9-804D-7ECE327B9080}" srcOrd="2" destOrd="0" parTransId="{600ECB22-637B-4896-9093-180D2DF51728}" sibTransId="{617DFE43-3E45-4A6E-B110-2BAD5D4BAA7C}"/>
    <dgm:cxn modelId="{4FF2AF83-86FB-45B4-929A-BDFEB00E1191}" type="presOf" srcId="{3B9FCF07-A991-4B0D-9296-2D36F34DE281}" destId="{3ECFC1D0-6A76-46CB-A385-94FD079461B1}" srcOrd="0" destOrd="0" presId="urn:microsoft.com/office/officeart/2008/layout/RadialCluster"/>
    <dgm:cxn modelId="{820CDD94-3508-47A4-9E7A-742142B3866B}" srcId="{D8A7399B-0A07-403B-B404-CACB6D26611C}" destId="{C868FA94-DB8C-4ED7-9887-C4C6258D02A8}" srcOrd="0" destOrd="0" parTransId="{6F0EAA9E-5D81-4B16-A103-17CB6C51F25B}" sibTransId="{034B1812-351E-40F4-93AB-B59AD1CC6884}"/>
    <dgm:cxn modelId="{A98CEB9E-C6A9-4BA2-A8EA-CC1973EE7E99}" type="presOf" srcId="{C868FA94-DB8C-4ED7-9887-C4C6258D02A8}" destId="{F137226F-623B-4A2A-9B1A-225041587E59}" srcOrd="0" destOrd="0" presId="urn:microsoft.com/office/officeart/2008/layout/RadialCluster"/>
    <dgm:cxn modelId="{9AF256A1-C3EA-43EF-9C47-77ED81F61DB0}" type="presOf" srcId="{4DEEDEE3-84A3-4461-B6E7-203591B4903E}" destId="{F8600DE3-CF80-41CB-912F-8F28596C2EB5}" srcOrd="0" destOrd="0" presId="urn:microsoft.com/office/officeart/2008/layout/RadialCluster"/>
    <dgm:cxn modelId="{BD0E6AB0-D567-44F4-BD42-5624B36D0B5F}" type="presOf" srcId="{D8A7399B-0A07-403B-B404-CACB6D26611C}" destId="{C5379A06-6844-4690-87D9-C4F4F89B6A5C}" srcOrd="0" destOrd="0" presId="urn:microsoft.com/office/officeart/2008/layout/RadialCluster"/>
    <dgm:cxn modelId="{B2F4D6B2-9BA9-414C-BCAA-3ED73847F1E9}" type="presOf" srcId="{89732B6D-35B4-4EC0-8D65-05118B1F9082}" destId="{5A5A6EFC-BB76-428F-9DDA-C8797FFE1D6B}" srcOrd="0" destOrd="0" presId="urn:microsoft.com/office/officeart/2008/layout/RadialCluster"/>
    <dgm:cxn modelId="{C61E82C9-7AA6-4912-9A9D-6F15D343529D}" type="presOf" srcId="{A33BEC78-75A7-4933-81F6-D79853A821FE}" destId="{13235F90-67AA-4A1B-A71C-10F582295E95}" srcOrd="0" destOrd="0" presId="urn:microsoft.com/office/officeart/2008/layout/RadialCluster"/>
    <dgm:cxn modelId="{AC8AAAE2-D2C4-4FBA-8A43-77BAE8C5AD6B}" type="presOf" srcId="{5DD00329-23EB-49C2-B6FA-E3122AEF7843}" destId="{979317BD-4874-40F3-8197-98A2295D5AD1}" srcOrd="0" destOrd="0" presId="urn:microsoft.com/office/officeart/2008/layout/RadialCluster"/>
    <dgm:cxn modelId="{7E79E9EF-AB47-46F8-8015-EC8773C4B437}" srcId="{C868FA94-DB8C-4ED7-9887-C4C6258D02A8}" destId="{65F8D9F7-74A8-48A1-B3D7-00E9DDBE60D4}" srcOrd="3" destOrd="0" parTransId="{3B9FCF07-A991-4B0D-9296-2D36F34DE281}" sibTransId="{3FA04DE6-BD9C-4203-B919-82B1B18290C2}"/>
    <dgm:cxn modelId="{DD7F3698-3C15-4002-B035-A274E9F27367}" type="presParOf" srcId="{C5379A06-6844-4690-87D9-C4F4F89B6A5C}" destId="{FBCB111D-1C79-42D7-B6E0-F294A76DDBA3}" srcOrd="0" destOrd="0" presId="urn:microsoft.com/office/officeart/2008/layout/RadialCluster"/>
    <dgm:cxn modelId="{10B23C5D-FCC0-4562-BE49-414629FEAEB2}" type="presParOf" srcId="{FBCB111D-1C79-42D7-B6E0-F294A76DDBA3}" destId="{F137226F-623B-4A2A-9B1A-225041587E59}" srcOrd="0" destOrd="0" presId="urn:microsoft.com/office/officeart/2008/layout/RadialCluster"/>
    <dgm:cxn modelId="{21A78A69-6386-44D7-BBC7-E9BCE02033D3}" type="presParOf" srcId="{FBCB111D-1C79-42D7-B6E0-F294A76DDBA3}" destId="{5A5A6EFC-BB76-428F-9DDA-C8797FFE1D6B}" srcOrd="1" destOrd="0" presId="urn:microsoft.com/office/officeart/2008/layout/RadialCluster"/>
    <dgm:cxn modelId="{90768A25-D9BF-4152-B4BF-4330447E84E5}" type="presParOf" srcId="{FBCB111D-1C79-42D7-B6E0-F294A76DDBA3}" destId="{979317BD-4874-40F3-8197-98A2295D5AD1}" srcOrd="2" destOrd="0" presId="urn:microsoft.com/office/officeart/2008/layout/RadialCluster"/>
    <dgm:cxn modelId="{A01AA922-C3B7-4456-906F-F778BC66F623}" type="presParOf" srcId="{FBCB111D-1C79-42D7-B6E0-F294A76DDBA3}" destId="{13235F90-67AA-4A1B-A71C-10F582295E95}" srcOrd="3" destOrd="0" presId="urn:microsoft.com/office/officeart/2008/layout/RadialCluster"/>
    <dgm:cxn modelId="{015B73DD-84A4-42A0-AC84-B31F0C088205}" type="presParOf" srcId="{FBCB111D-1C79-42D7-B6E0-F294A76DDBA3}" destId="{F8600DE3-CF80-41CB-912F-8F28596C2EB5}" srcOrd="4" destOrd="0" presId="urn:microsoft.com/office/officeart/2008/layout/RadialCluster"/>
    <dgm:cxn modelId="{BAB0AFF8-4550-46F1-98EA-BE0B235296A1}" type="presParOf" srcId="{FBCB111D-1C79-42D7-B6E0-F294A76DDBA3}" destId="{E7385F50-B2F6-4FBA-A540-2A4FDAE0C2E2}" srcOrd="5" destOrd="0" presId="urn:microsoft.com/office/officeart/2008/layout/RadialCluster"/>
    <dgm:cxn modelId="{1408F6BE-6986-4094-9BA4-9B3656D48D90}" type="presParOf" srcId="{FBCB111D-1C79-42D7-B6E0-F294A76DDBA3}" destId="{E2752DB2-279B-4558-977A-D7E98E122110}" srcOrd="6" destOrd="0" presId="urn:microsoft.com/office/officeart/2008/layout/RadialCluster"/>
    <dgm:cxn modelId="{012FBC3D-FB8F-4E32-AAFB-8F73A77EC9A9}" type="presParOf" srcId="{FBCB111D-1C79-42D7-B6E0-F294A76DDBA3}" destId="{3ECFC1D0-6A76-46CB-A385-94FD079461B1}" srcOrd="7" destOrd="0" presId="urn:microsoft.com/office/officeart/2008/layout/RadialCluster"/>
    <dgm:cxn modelId="{DDDBB0F3-A727-4F20-98FB-C925F977F628}" type="presParOf" srcId="{FBCB111D-1C79-42D7-B6E0-F294A76DDBA3}" destId="{EF4A44E2-2A09-4626-BC6F-2268A01F1537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2AB79E4-56C1-4500-8778-EE5E2224705A}">
      <dgm:prSet phldrT="[Text]"/>
      <dgm:spPr/>
      <dgm:t>
        <a:bodyPr/>
        <a:lstStyle/>
        <a:p>
          <a:r>
            <a:rPr lang="de-DE" dirty="0"/>
            <a:t>Client</a:t>
          </a:r>
        </a:p>
      </dgm:t>
    </dgm:pt>
    <dgm:pt modelId="{1F02D216-F1EB-4CB3-8E8F-1AC5D1EFC63A}" type="parTrans" cxnId="{A006EC39-7291-436B-8600-C9B2781D0334}">
      <dgm:prSet/>
      <dgm:spPr/>
      <dgm:t>
        <a:bodyPr/>
        <a:lstStyle/>
        <a:p>
          <a:endParaRPr lang="de-DE"/>
        </a:p>
      </dgm:t>
    </dgm:pt>
    <dgm:pt modelId="{9F79E14D-B0CD-42E9-B093-9E15AD6582EC}" type="sibTrans" cxnId="{A006EC39-7291-436B-8600-C9B2781D0334}">
      <dgm:prSet/>
      <dgm:spPr/>
      <dgm:t>
        <a:bodyPr/>
        <a:lstStyle/>
        <a:p>
          <a:endParaRPr lang="de-DE"/>
        </a:p>
      </dgm:t>
    </dgm:pt>
    <dgm:pt modelId="{CE7C4D86-A9D5-4369-B172-DDC4BFE0F828}">
      <dgm:prSet phldrT="[Text]"/>
      <dgm:spPr/>
      <dgm:t>
        <a:bodyPr/>
        <a:lstStyle/>
        <a:p>
          <a:r>
            <a:rPr lang="de-DE" dirty="0"/>
            <a:t>Model</a:t>
          </a:r>
        </a:p>
      </dgm:t>
    </dgm:pt>
    <dgm:pt modelId="{43E3D56D-39CE-4DE7-A76F-21D29EA0A9E5}" type="parTrans" cxnId="{9E7D2288-5A2C-45D7-8FBF-E7EB02B48F6A}">
      <dgm:prSet/>
      <dgm:spPr/>
      <dgm:t>
        <a:bodyPr/>
        <a:lstStyle/>
        <a:p>
          <a:endParaRPr lang="de-DE"/>
        </a:p>
      </dgm:t>
    </dgm:pt>
    <dgm:pt modelId="{F3E10675-6DB3-4EF5-9968-05606BD40CF2}" type="sibTrans" cxnId="{9E7D2288-5A2C-45D7-8FBF-E7EB02B48F6A}">
      <dgm:prSet/>
      <dgm:spPr/>
      <dgm:t>
        <a:bodyPr/>
        <a:lstStyle/>
        <a:p>
          <a:endParaRPr lang="de-DE"/>
        </a:p>
      </dgm:t>
    </dgm:pt>
    <dgm:pt modelId="{6325AC61-7411-4B25-9807-D4A6A23FF6D1}">
      <dgm:prSet phldrT="[Text]"/>
      <dgm:spPr/>
      <dgm:t>
        <a:bodyPr/>
        <a:lstStyle/>
        <a:p>
          <a:r>
            <a:rPr lang="de-DE" dirty="0"/>
            <a:t>View</a:t>
          </a:r>
        </a:p>
      </dgm:t>
    </dgm:pt>
    <dgm:pt modelId="{6D862D98-D17F-4E1B-8C2A-60494E94CCEC}" type="parTrans" cxnId="{BDED5886-9483-42FE-9831-FBF05F70AC46}">
      <dgm:prSet/>
      <dgm:spPr/>
      <dgm:t>
        <a:bodyPr/>
        <a:lstStyle/>
        <a:p>
          <a:endParaRPr lang="de-DE"/>
        </a:p>
      </dgm:t>
    </dgm:pt>
    <dgm:pt modelId="{B2A8FBF9-B033-470F-B1EE-6C6008E57177}" type="sibTrans" cxnId="{BDED5886-9483-42FE-9831-FBF05F70AC46}">
      <dgm:prSet/>
      <dgm:spPr/>
      <dgm:t>
        <a:bodyPr/>
        <a:lstStyle/>
        <a:p>
          <a:endParaRPr lang="de-DE"/>
        </a:p>
      </dgm:t>
    </dgm:pt>
    <dgm:pt modelId="{AFB85D7F-A36E-4098-81B8-C775BB976FC1}">
      <dgm:prSet phldrT="[Text]"/>
      <dgm:spPr/>
      <dgm:t>
        <a:bodyPr/>
        <a:lstStyle/>
        <a:p>
          <a:r>
            <a:rPr lang="de-DE" dirty="0"/>
            <a:t>Services</a:t>
          </a:r>
        </a:p>
      </dgm:t>
    </dgm:pt>
    <dgm:pt modelId="{5FB19153-39B1-44D5-9AE6-69EF14DE345D}" type="parTrans" cxnId="{05370BDD-F3C1-4D7A-8BB9-27D24C7E8FE0}">
      <dgm:prSet/>
      <dgm:spPr/>
      <dgm:t>
        <a:bodyPr/>
        <a:lstStyle/>
        <a:p>
          <a:endParaRPr lang="de-DE"/>
        </a:p>
      </dgm:t>
    </dgm:pt>
    <dgm:pt modelId="{F229E1AE-99EE-4AFD-871B-F32A760648C1}" type="sibTrans" cxnId="{05370BDD-F3C1-4D7A-8BB9-27D24C7E8FE0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</dgm:pt>
    <dgm:pt modelId="{50C17666-571A-4501-B21A-74801E0A6A21}" type="pres">
      <dgm:prSet presAssocID="{42AB79E4-56C1-4500-8778-EE5E2224705A}" presName="root1" presStyleCnt="0"/>
      <dgm:spPr/>
    </dgm:pt>
    <dgm:pt modelId="{351C4579-BBDE-4DEC-8845-1FA470FB7ADF}" type="pres">
      <dgm:prSet presAssocID="{42AB79E4-56C1-4500-8778-EE5E2224705A}" presName="LevelOneTextNode" presStyleLbl="node0" presStyleIdx="0" presStyleCnt="1" custLinFactX="628424" custLinFactNeighborX="700000" custLinFactNeighborY="3455">
        <dgm:presLayoutVars>
          <dgm:chPref val="3"/>
        </dgm:presLayoutVars>
      </dgm:prSet>
      <dgm:spPr/>
    </dgm:pt>
    <dgm:pt modelId="{D1AB9ABC-0D56-4658-B04B-270D9B57D27D}" type="pres">
      <dgm:prSet presAssocID="{42AB79E4-56C1-4500-8778-EE5E2224705A}" presName="level2hierChild" presStyleCnt="0"/>
      <dgm:spPr/>
    </dgm:pt>
    <dgm:pt modelId="{68EBC1FE-D37B-4D06-9121-03B891B3DE70}" type="pres">
      <dgm:prSet presAssocID="{43E3D56D-39CE-4DE7-A76F-21D29EA0A9E5}" presName="conn2-1" presStyleLbl="parChTrans1D2" presStyleIdx="0" presStyleCnt="3"/>
      <dgm:spPr/>
    </dgm:pt>
    <dgm:pt modelId="{BF51F1CD-5C4C-451B-9F11-569760406655}" type="pres">
      <dgm:prSet presAssocID="{43E3D56D-39CE-4DE7-A76F-21D29EA0A9E5}" presName="connTx" presStyleLbl="parChTrans1D2" presStyleIdx="0" presStyleCnt="3"/>
      <dgm:spPr/>
    </dgm:pt>
    <dgm:pt modelId="{A4523E82-63F2-47A5-B5FD-9765319BCD0A}" type="pres">
      <dgm:prSet presAssocID="{CE7C4D86-A9D5-4369-B172-DDC4BFE0F828}" presName="root2" presStyleCnt="0"/>
      <dgm:spPr/>
    </dgm:pt>
    <dgm:pt modelId="{7291E4ED-27E9-434C-B1C1-3ACAAA465F82}" type="pres">
      <dgm:prSet presAssocID="{CE7C4D86-A9D5-4369-B172-DDC4BFE0F828}" presName="LevelTwoTextNode" presStyleLbl="node2" presStyleIdx="0" presStyleCnt="3" custLinFactNeighborX="465" custLinFactNeighborY="-46213">
        <dgm:presLayoutVars>
          <dgm:chPref val="3"/>
        </dgm:presLayoutVars>
      </dgm:prSet>
      <dgm:spPr/>
    </dgm:pt>
    <dgm:pt modelId="{23B3A588-8407-4088-A7A0-4982E9E82CC4}" type="pres">
      <dgm:prSet presAssocID="{CE7C4D86-A9D5-4369-B172-DDC4BFE0F828}" presName="level3hierChild" presStyleCnt="0"/>
      <dgm:spPr/>
    </dgm:pt>
    <dgm:pt modelId="{AA163980-E9B8-4610-953F-CB587394189C}" type="pres">
      <dgm:prSet presAssocID="{6D862D98-D17F-4E1B-8C2A-60494E94CCEC}" presName="conn2-1" presStyleLbl="parChTrans1D2" presStyleIdx="1" presStyleCnt="3"/>
      <dgm:spPr/>
    </dgm:pt>
    <dgm:pt modelId="{91F48E35-2EC4-49EC-A346-6F78A2E42930}" type="pres">
      <dgm:prSet presAssocID="{6D862D98-D17F-4E1B-8C2A-60494E94CCEC}" presName="connTx" presStyleLbl="parChTrans1D2" presStyleIdx="1" presStyleCnt="3"/>
      <dgm:spPr/>
    </dgm:pt>
    <dgm:pt modelId="{4FE40E01-B725-4DE1-BACC-659949AA81AF}" type="pres">
      <dgm:prSet presAssocID="{6325AC61-7411-4B25-9807-D4A6A23FF6D1}" presName="root2" presStyleCnt="0"/>
      <dgm:spPr/>
    </dgm:pt>
    <dgm:pt modelId="{B0ED966C-5EC7-417F-8903-2FAEBC11E617}" type="pres">
      <dgm:prSet presAssocID="{6325AC61-7411-4B25-9807-D4A6A23FF6D1}" presName="LevelTwoTextNode" presStyleLbl="node2" presStyleIdx="1" presStyleCnt="3" custLinFactNeighborX="2157" custLinFactNeighborY="705">
        <dgm:presLayoutVars>
          <dgm:chPref val="3"/>
        </dgm:presLayoutVars>
      </dgm:prSet>
      <dgm:spPr/>
    </dgm:pt>
    <dgm:pt modelId="{78049B89-7631-4FC4-94E5-159A8AB169C1}" type="pres">
      <dgm:prSet presAssocID="{6325AC61-7411-4B25-9807-D4A6A23FF6D1}" presName="level3hierChild" presStyleCnt="0"/>
      <dgm:spPr/>
    </dgm:pt>
    <dgm:pt modelId="{BED79E63-605A-4240-BE89-0164DD38BD38}" type="pres">
      <dgm:prSet presAssocID="{5FB19153-39B1-44D5-9AE6-69EF14DE345D}" presName="conn2-1" presStyleLbl="parChTrans1D2" presStyleIdx="2" presStyleCnt="3"/>
      <dgm:spPr/>
    </dgm:pt>
    <dgm:pt modelId="{7F712DE6-E647-4818-8C95-4979A0DBC12D}" type="pres">
      <dgm:prSet presAssocID="{5FB19153-39B1-44D5-9AE6-69EF14DE345D}" presName="connTx" presStyleLbl="parChTrans1D2" presStyleIdx="2" presStyleCnt="3"/>
      <dgm:spPr/>
    </dgm:pt>
    <dgm:pt modelId="{ECE71784-144C-48A4-829B-13AAADE9A16B}" type="pres">
      <dgm:prSet presAssocID="{AFB85D7F-A36E-4098-81B8-C775BB976FC1}" presName="root2" presStyleCnt="0"/>
      <dgm:spPr/>
    </dgm:pt>
    <dgm:pt modelId="{53F50300-0A6D-49D1-9E8C-32B81E2E29C0}" type="pres">
      <dgm:prSet presAssocID="{AFB85D7F-A36E-4098-81B8-C775BB976FC1}" presName="LevelTwoTextNode" presStyleLbl="node2" presStyleIdx="2" presStyleCnt="3" custLinFactNeighborX="3877" custLinFactNeighborY="38285">
        <dgm:presLayoutVars>
          <dgm:chPref val="3"/>
        </dgm:presLayoutVars>
      </dgm:prSet>
      <dgm:spPr/>
    </dgm:pt>
    <dgm:pt modelId="{74E3EE78-8A73-4FDE-9D3D-61C75DECE070}" type="pres">
      <dgm:prSet presAssocID="{AFB85D7F-A36E-4098-81B8-C775BB976FC1}" presName="level3hierChild" presStyleCnt="0"/>
      <dgm:spPr/>
    </dgm:pt>
  </dgm:ptLst>
  <dgm:cxnLst>
    <dgm:cxn modelId="{7503A526-2649-423A-B8BA-8FDA10212732}" type="presOf" srcId="{43E3D56D-39CE-4DE7-A76F-21D29EA0A9E5}" destId="{BF51F1CD-5C4C-451B-9F11-569760406655}" srcOrd="1" destOrd="0" presId="urn:microsoft.com/office/officeart/2008/layout/HorizontalMultiLevelHierarchy"/>
    <dgm:cxn modelId="{AA2E2528-8D0D-4D73-BE19-EE056C3CA397}" type="presOf" srcId="{AFB85D7F-A36E-4098-81B8-C775BB976FC1}" destId="{53F50300-0A6D-49D1-9E8C-32B81E2E29C0}" srcOrd="0" destOrd="0" presId="urn:microsoft.com/office/officeart/2008/layout/HorizontalMultiLevelHierarchy"/>
    <dgm:cxn modelId="{A006EC39-7291-436B-8600-C9B2781D0334}" srcId="{DD093474-9CB0-4A03-809E-FE20B76BD920}" destId="{42AB79E4-56C1-4500-8778-EE5E2224705A}" srcOrd="0" destOrd="0" parTransId="{1F02D216-F1EB-4CB3-8E8F-1AC5D1EFC63A}" sibTransId="{9F79E14D-B0CD-42E9-B093-9E15AD6582EC}"/>
    <dgm:cxn modelId="{0E5CD43C-A275-45D5-944B-4852EBF27A53}" type="presOf" srcId="{CE7C4D86-A9D5-4369-B172-DDC4BFE0F828}" destId="{7291E4ED-27E9-434C-B1C1-3ACAAA465F82}" srcOrd="0" destOrd="0" presId="urn:microsoft.com/office/officeart/2008/layout/HorizontalMultiLevelHierarchy"/>
    <dgm:cxn modelId="{C5FEC862-6437-450D-9496-68FD507049A6}" type="presOf" srcId="{42AB79E4-56C1-4500-8778-EE5E2224705A}" destId="{351C4579-BBDE-4DEC-8845-1FA470FB7ADF}" srcOrd="0" destOrd="0" presId="urn:microsoft.com/office/officeart/2008/layout/HorizontalMultiLevelHierarchy"/>
    <dgm:cxn modelId="{40341345-5D15-4026-9378-473B44F657B6}" type="presOf" srcId="{5FB19153-39B1-44D5-9AE6-69EF14DE345D}" destId="{BED79E63-605A-4240-BE89-0164DD38BD38}" srcOrd="0" destOrd="0" presId="urn:microsoft.com/office/officeart/2008/layout/HorizontalMultiLevelHierarchy"/>
    <dgm:cxn modelId="{B524C759-C7E3-439D-9851-2F0689D65E50}" type="presOf" srcId="{5FB19153-39B1-44D5-9AE6-69EF14DE345D}" destId="{7F712DE6-E647-4818-8C95-4979A0DBC12D}" srcOrd="1" destOrd="0" presId="urn:microsoft.com/office/officeart/2008/layout/HorizontalMultiLevelHierarchy"/>
    <dgm:cxn modelId="{4956D97B-D95D-4D4B-9BCA-951658952693}" type="presOf" srcId="{6325AC61-7411-4B25-9807-D4A6A23FF6D1}" destId="{B0ED966C-5EC7-417F-8903-2FAEBC11E617}" srcOrd="0" destOrd="0" presId="urn:microsoft.com/office/officeart/2008/layout/HorizontalMultiLevelHierarchy"/>
    <dgm:cxn modelId="{89BC537F-F5AC-4070-AACD-0180F8BBCA93}" type="presOf" srcId="{6D862D98-D17F-4E1B-8C2A-60494E94CCEC}" destId="{91F48E35-2EC4-49EC-A346-6F78A2E42930}" srcOrd="1" destOrd="0" presId="urn:microsoft.com/office/officeart/2008/layout/HorizontalMultiLevelHierarchy"/>
    <dgm:cxn modelId="{BDED5886-9483-42FE-9831-FBF05F70AC46}" srcId="{42AB79E4-56C1-4500-8778-EE5E2224705A}" destId="{6325AC61-7411-4B25-9807-D4A6A23FF6D1}" srcOrd="1" destOrd="0" parTransId="{6D862D98-D17F-4E1B-8C2A-60494E94CCEC}" sibTransId="{B2A8FBF9-B033-470F-B1EE-6C6008E57177}"/>
    <dgm:cxn modelId="{9E7D2288-5A2C-45D7-8FBF-E7EB02B48F6A}" srcId="{42AB79E4-56C1-4500-8778-EE5E2224705A}" destId="{CE7C4D86-A9D5-4369-B172-DDC4BFE0F828}" srcOrd="0" destOrd="0" parTransId="{43E3D56D-39CE-4DE7-A76F-21D29EA0A9E5}" sibTransId="{F3E10675-6DB3-4EF5-9968-05606BD40CF2}"/>
    <dgm:cxn modelId="{902EDD9C-24C8-4694-B40F-FF75FC6D8344}" type="presOf" srcId="{43E3D56D-39CE-4DE7-A76F-21D29EA0A9E5}" destId="{68EBC1FE-D37B-4D06-9121-03B891B3DE70}" srcOrd="0" destOrd="0" presId="urn:microsoft.com/office/officeart/2008/layout/HorizontalMultiLevelHierarchy"/>
    <dgm:cxn modelId="{22468FA4-226F-4DDB-99FB-2DD881122733}" type="presOf" srcId="{DD093474-9CB0-4A03-809E-FE20B76BD920}" destId="{EEEE3703-3391-456C-A926-0A837D60D4D1}" srcOrd="0" destOrd="0" presId="urn:microsoft.com/office/officeart/2008/layout/HorizontalMultiLevelHierarchy"/>
    <dgm:cxn modelId="{05370BDD-F3C1-4D7A-8BB9-27D24C7E8FE0}" srcId="{42AB79E4-56C1-4500-8778-EE5E2224705A}" destId="{AFB85D7F-A36E-4098-81B8-C775BB976FC1}" srcOrd="2" destOrd="0" parTransId="{5FB19153-39B1-44D5-9AE6-69EF14DE345D}" sibTransId="{F229E1AE-99EE-4AFD-871B-F32A760648C1}"/>
    <dgm:cxn modelId="{E35D2CEC-57FF-406F-B232-BDA94D495B18}" type="presOf" srcId="{6D862D98-D17F-4E1B-8C2A-60494E94CCEC}" destId="{AA163980-E9B8-4610-953F-CB587394189C}" srcOrd="0" destOrd="0" presId="urn:microsoft.com/office/officeart/2008/layout/HorizontalMultiLevelHierarchy"/>
    <dgm:cxn modelId="{583D7D9E-3AF6-465F-B5DD-FDDA24B5A43A}" type="presParOf" srcId="{EEEE3703-3391-456C-A926-0A837D60D4D1}" destId="{50C17666-571A-4501-B21A-74801E0A6A21}" srcOrd="0" destOrd="0" presId="urn:microsoft.com/office/officeart/2008/layout/HorizontalMultiLevelHierarchy"/>
    <dgm:cxn modelId="{C43DA4F5-3712-467E-9652-48B38E029456}" type="presParOf" srcId="{50C17666-571A-4501-B21A-74801E0A6A21}" destId="{351C4579-BBDE-4DEC-8845-1FA470FB7ADF}" srcOrd="0" destOrd="0" presId="urn:microsoft.com/office/officeart/2008/layout/HorizontalMultiLevelHierarchy"/>
    <dgm:cxn modelId="{402726CD-F41F-4357-B9DF-6F92621BB729}" type="presParOf" srcId="{50C17666-571A-4501-B21A-74801E0A6A21}" destId="{D1AB9ABC-0D56-4658-B04B-270D9B57D27D}" srcOrd="1" destOrd="0" presId="urn:microsoft.com/office/officeart/2008/layout/HorizontalMultiLevelHierarchy"/>
    <dgm:cxn modelId="{5034F17A-5F49-4F6D-83DC-5E3E64C16DA2}" type="presParOf" srcId="{D1AB9ABC-0D56-4658-B04B-270D9B57D27D}" destId="{68EBC1FE-D37B-4D06-9121-03B891B3DE70}" srcOrd="0" destOrd="0" presId="urn:microsoft.com/office/officeart/2008/layout/HorizontalMultiLevelHierarchy"/>
    <dgm:cxn modelId="{82DFA435-ECF9-4D2E-9F79-2BEF8C4BC9F9}" type="presParOf" srcId="{68EBC1FE-D37B-4D06-9121-03B891B3DE70}" destId="{BF51F1CD-5C4C-451B-9F11-569760406655}" srcOrd="0" destOrd="0" presId="urn:microsoft.com/office/officeart/2008/layout/HorizontalMultiLevelHierarchy"/>
    <dgm:cxn modelId="{813EB794-6061-4940-BE58-B69261EB216E}" type="presParOf" srcId="{D1AB9ABC-0D56-4658-B04B-270D9B57D27D}" destId="{A4523E82-63F2-47A5-B5FD-9765319BCD0A}" srcOrd="1" destOrd="0" presId="urn:microsoft.com/office/officeart/2008/layout/HorizontalMultiLevelHierarchy"/>
    <dgm:cxn modelId="{D94955BC-AE1B-401B-AB7A-7BD13F72D98A}" type="presParOf" srcId="{A4523E82-63F2-47A5-B5FD-9765319BCD0A}" destId="{7291E4ED-27E9-434C-B1C1-3ACAAA465F82}" srcOrd="0" destOrd="0" presId="urn:microsoft.com/office/officeart/2008/layout/HorizontalMultiLevelHierarchy"/>
    <dgm:cxn modelId="{E9B733CC-655A-4780-A58C-D88CB6B0B957}" type="presParOf" srcId="{A4523E82-63F2-47A5-B5FD-9765319BCD0A}" destId="{23B3A588-8407-4088-A7A0-4982E9E82CC4}" srcOrd="1" destOrd="0" presId="urn:microsoft.com/office/officeart/2008/layout/HorizontalMultiLevelHierarchy"/>
    <dgm:cxn modelId="{659D59EB-9685-4CE1-A983-8F25ED745B69}" type="presParOf" srcId="{D1AB9ABC-0D56-4658-B04B-270D9B57D27D}" destId="{AA163980-E9B8-4610-953F-CB587394189C}" srcOrd="2" destOrd="0" presId="urn:microsoft.com/office/officeart/2008/layout/HorizontalMultiLevelHierarchy"/>
    <dgm:cxn modelId="{CA2B7509-B60D-477A-95CB-ECA44ACDE804}" type="presParOf" srcId="{AA163980-E9B8-4610-953F-CB587394189C}" destId="{91F48E35-2EC4-49EC-A346-6F78A2E42930}" srcOrd="0" destOrd="0" presId="urn:microsoft.com/office/officeart/2008/layout/HorizontalMultiLevelHierarchy"/>
    <dgm:cxn modelId="{94ECBB0A-021F-493E-8FC7-FC0D7C5F4CBF}" type="presParOf" srcId="{D1AB9ABC-0D56-4658-B04B-270D9B57D27D}" destId="{4FE40E01-B725-4DE1-BACC-659949AA81AF}" srcOrd="3" destOrd="0" presId="urn:microsoft.com/office/officeart/2008/layout/HorizontalMultiLevelHierarchy"/>
    <dgm:cxn modelId="{D34A103D-581E-4DEC-B9D8-637902596584}" type="presParOf" srcId="{4FE40E01-B725-4DE1-BACC-659949AA81AF}" destId="{B0ED966C-5EC7-417F-8903-2FAEBC11E617}" srcOrd="0" destOrd="0" presId="urn:microsoft.com/office/officeart/2008/layout/HorizontalMultiLevelHierarchy"/>
    <dgm:cxn modelId="{CC1A548F-9B10-4226-8665-01300A33F94C}" type="presParOf" srcId="{4FE40E01-B725-4DE1-BACC-659949AA81AF}" destId="{78049B89-7631-4FC4-94E5-159A8AB169C1}" srcOrd="1" destOrd="0" presId="urn:microsoft.com/office/officeart/2008/layout/HorizontalMultiLevelHierarchy"/>
    <dgm:cxn modelId="{A897A3F5-0B4E-4F2A-B0CF-95CE0615833C}" type="presParOf" srcId="{D1AB9ABC-0D56-4658-B04B-270D9B57D27D}" destId="{BED79E63-605A-4240-BE89-0164DD38BD38}" srcOrd="4" destOrd="0" presId="urn:microsoft.com/office/officeart/2008/layout/HorizontalMultiLevelHierarchy"/>
    <dgm:cxn modelId="{B1F7726E-DE19-453E-BFB6-4987477AFC4B}" type="presParOf" srcId="{BED79E63-605A-4240-BE89-0164DD38BD38}" destId="{7F712DE6-E647-4818-8C95-4979A0DBC12D}" srcOrd="0" destOrd="0" presId="urn:microsoft.com/office/officeart/2008/layout/HorizontalMultiLevelHierarchy"/>
    <dgm:cxn modelId="{86162367-C17B-4266-980D-66E73EAD9CBD}" type="presParOf" srcId="{D1AB9ABC-0D56-4658-B04B-270D9B57D27D}" destId="{ECE71784-144C-48A4-829B-13AAADE9A16B}" srcOrd="5" destOrd="0" presId="urn:microsoft.com/office/officeart/2008/layout/HorizontalMultiLevelHierarchy"/>
    <dgm:cxn modelId="{6DCA6FB0-CFB5-4D4D-A7F9-11ADB65C1E2C}" type="presParOf" srcId="{ECE71784-144C-48A4-829B-13AAADE9A16B}" destId="{53F50300-0A6D-49D1-9E8C-32B81E2E29C0}" srcOrd="0" destOrd="0" presId="urn:microsoft.com/office/officeart/2008/layout/HorizontalMultiLevelHierarchy"/>
    <dgm:cxn modelId="{722BD37B-4011-46FE-B6D5-969753B16864}" type="presParOf" srcId="{ECE71784-144C-48A4-829B-13AAADE9A16B}" destId="{74E3EE78-8A73-4FDE-9D3D-61C75DECE07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8C87F39-7448-41AA-8E61-271CE217BD13}">
      <dgm:prSet phldrT="[Text]"/>
      <dgm:spPr/>
      <dgm:t>
        <a:bodyPr/>
        <a:lstStyle/>
        <a:p>
          <a:r>
            <a:rPr lang="de-DE" dirty="0"/>
            <a:t>Servlet</a:t>
          </a:r>
        </a:p>
      </dgm:t>
    </dgm:pt>
    <dgm:pt modelId="{4E698AF5-8B1F-458A-8CF0-7D023A1447ED}" type="parTrans" cxnId="{AFEAF3E0-E7CF-4A2A-BA18-2AFB19B6B7A6}">
      <dgm:prSet/>
      <dgm:spPr/>
      <dgm:t>
        <a:bodyPr/>
        <a:lstStyle/>
        <a:p>
          <a:endParaRPr lang="de-DE"/>
        </a:p>
      </dgm:t>
    </dgm:pt>
    <dgm:pt modelId="{DA8F6FB5-1FF3-44B8-8A92-2760F8E27336}" type="sibTrans" cxnId="{AFEAF3E0-E7CF-4A2A-BA18-2AFB19B6B7A6}">
      <dgm:prSet/>
      <dgm:spPr/>
      <dgm:t>
        <a:bodyPr/>
        <a:lstStyle/>
        <a:p>
          <a:endParaRPr lang="de-DE"/>
        </a:p>
      </dgm:t>
    </dgm:pt>
    <dgm:pt modelId="{A3DE016F-DFE7-459B-B020-8855608C1CDE}">
      <dgm:prSet phldrT="[Text]"/>
      <dgm:spPr/>
      <dgm:t>
        <a:bodyPr/>
        <a:lstStyle/>
        <a:p>
          <a:r>
            <a:rPr lang="de-DE" dirty="0"/>
            <a:t>Database</a:t>
          </a:r>
        </a:p>
      </dgm:t>
    </dgm:pt>
    <dgm:pt modelId="{2EA9E679-7956-4518-BE18-2EEC09D2A9EE}" type="parTrans" cxnId="{767B032B-43C4-4462-8BE5-24186330DF18}">
      <dgm:prSet/>
      <dgm:spPr/>
      <dgm:t>
        <a:bodyPr/>
        <a:lstStyle/>
        <a:p>
          <a:endParaRPr lang="de-DE"/>
        </a:p>
      </dgm:t>
    </dgm:pt>
    <dgm:pt modelId="{F5557F29-E499-45C4-B547-6F8C69812196}" type="sibTrans" cxnId="{767B032B-43C4-4462-8BE5-24186330DF18}">
      <dgm:prSet/>
      <dgm:spPr/>
      <dgm:t>
        <a:bodyPr/>
        <a:lstStyle/>
        <a:p>
          <a:endParaRPr lang="de-DE"/>
        </a:p>
      </dgm:t>
    </dgm:pt>
    <dgm:pt modelId="{986EA15E-77D9-45C2-95BF-B53C42E4932E}">
      <dgm:prSet phldrT="[Text]"/>
      <dgm:spPr/>
      <dgm:t>
        <a:bodyPr/>
        <a:lstStyle/>
        <a:p>
          <a:r>
            <a:rPr lang="de-DE" dirty="0"/>
            <a:t>Server</a:t>
          </a:r>
        </a:p>
      </dgm:t>
    </dgm:pt>
    <dgm:pt modelId="{994A6036-E137-45C1-88E8-4F87663B4AB1}" type="parTrans" cxnId="{2BC066FB-3BB3-4B4E-BBB5-7DD12FEAB467}">
      <dgm:prSet/>
      <dgm:spPr/>
      <dgm:t>
        <a:bodyPr/>
        <a:lstStyle/>
        <a:p>
          <a:endParaRPr lang="de-DE"/>
        </a:p>
      </dgm:t>
    </dgm:pt>
    <dgm:pt modelId="{969DC949-B588-4366-95A6-7C4EE656FAF5}" type="sibTrans" cxnId="{2BC066FB-3BB3-4B4E-BBB5-7DD12FEAB467}">
      <dgm:prSet/>
      <dgm:spPr/>
      <dgm:t>
        <a:bodyPr/>
        <a:lstStyle/>
        <a:p>
          <a:endParaRPr lang="de-DE"/>
        </a:p>
      </dgm:t>
    </dgm:pt>
    <dgm:pt modelId="{A2F03965-9C1F-4188-B0D0-1E1A9FF6DB44}">
      <dgm:prSet phldrT="[Text]"/>
      <dgm:spPr/>
      <dgm:t>
        <a:bodyPr/>
        <a:lstStyle/>
        <a:p>
          <a:r>
            <a:rPr lang="de-DE" dirty="0"/>
            <a:t>Model</a:t>
          </a:r>
        </a:p>
      </dgm:t>
    </dgm:pt>
    <dgm:pt modelId="{715AC5F0-AFE2-4480-8B41-01B40F7AA92A}" type="parTrans" cxnId="{9911F469-7FE9-40C2-85CB-BEE10096BDEA}">
      <dgm:prSet/>
      <dgm:spPr/>
      <dgm:t>
        <a:bodyPr/>
        <a:lstStyle/>
        <a:p>
          <a:endParaRPr lang="de-DE"/>
        </a:p>
      </dgm:t>
    </dgm:pt>
    <dgm:pt modelId="{28F7F5A1-1D9D-429A-BB40-A47D57C39A6F}" type="sibTrans" cxnId="{9911F469-7FE9-40C2-85CB-BEE10096BDEA}">
      <dgm:prSet/>
      <dgm:spPr/>
      <dgm:t>
        <a:bodyPr/>
        <a:lstStyle/>
        <a:p>
          <a:endParaRPr lang="de-DE"/>
        </a:p>
      </dgm:t>
    </dgm:pt>
    <dgm:pt modelId="{3B191747-161D-41D7-88E9-C17C53DF0467}">
      <dgm:prSet phldrT="[Text]"/>
      <dgm:spPr/>
      <dgm:t>
        <a:bodyPr/>
        <a:lstStyle/>
        <a:p>
          <a:r>
            <a:rPr lang="de-DE" dirty="0"/>
            <a:t>Management</a:t>
          </a:r>
        </a:p>
      </dgm:t>
    </dgm:pt>
    <dgm:pt modelId="{A283617F-86CE-4866-A427-A846DC283B32}" type="parTrans" cxnId="{60F73E7F-8C50-4822-8982-0688D27205D1}">
      <dgm:prSet/>
      <dgm:spPr/>
      <dgm:t>
        <a:bodyPr/>
        <a:lstStyle/>
        <a:p>
          <a:endParaRPr lang="de-DE"/>
        </a:p>
      </dgm:t>
    </dgm:pt>
    <dgm:pt modelId="{D6077043-5236-413F-813A-EC616763FB01}" type="sibTrans" cxnId="{60F73E7F-8C50-4822-8982-0688D27205D1}">
      <dgm:prSet/>
      <dgm:spPr/>
      <dgm:t>
        <a:bodyPr/>
        <a:lstStyle/>
        <a:p>
          <a:endParaRPr lang="de-DE"/>
        </a:p>
      </dgm:t>
    </dgm:pt>
    <dgm:pt modelId="{8230D1BA-457D-4F92-B7D9-64BABDFFD556}">
      <dgm:prSet phldrT="[Text]"/>
      <dgm:spPr/>
      <dgm:t>
        <a:bodyPr/>
        <a:lstStyle/>
        <a:p>
          <a:r>
            <a:rPr lang="de-DE" dirty="0" err="1"/>
            <a:t>Algorithm</a:t>
          </a:r>
          <a:endParaRPr lang="de-DE" dirty="0"/>
        </a:p>
      </dgm:t>
    </dgm:pt>
    <dgm:pt modelId="{66F780CC-BCCD-4310-B825-2975E438C1B5}" type="parTrans" cxnId="{E4C58292-7E81-42E0-BE15-FCE5161B847A}">
      <dgm:prSet/>
      <dgm:spPr/>
      <dgm:t>
        <a:bodyPr/>
        <a:lstStyle/>
        <a:p>
          <a:endParaRPr lang="de-DE"/>
        </a:p>
      </dgm:t>
    </dgm:pt>
    <dgm:pt modelId="{D2E0CAFB-860F-4BBE-B953-FC8093C85AC9}" type="sibTrans" cxnId="{E4C58292-7E81-42E0-BE15-FCE5161B847A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E260726-4EF7-4175-BE6F-5882A2A8B00F}" type="pres">
      <dgm:prSet presAssocID="{986EA15E-77D9-45C2-95BF-B53C42E4932E}" presName="root1" presStyleCnt="0"/>
      <dgm:spPr/>
    </dgm:pt>
    <dgm:pt modelId="{1564BE11-657A-48E4-91F5-DABAC4F2F683}" type="pres">
      <dgm:prSet presAssocID="{986EA15E-77D9-45C2-95BF-B53C42E4932E}" presName="LevelOneTextNode" presStyleLbl="node0" presStyleIdx="0" presStyleCnt="1" custScaleX="107597" custScaleY="119432" custLinFactX="-200000" custLinFactNeighborX="-235681" custLinFactNeighborY="-25285">
        <dgm:presLayoutVars>
          <dgm:chPref val="3"/>
        </dgm:presLayoutVars>
      </dgm:prSet>
      <dgm:spPr/>
    </dgm:pt>
    <dgm:pt modelId="{109BA55B-3CAE-44D9-8A72-B7F629E6536D}" type="pres">
      <dgm:prSet presAssocID="{986EA15E-77D9-45C2-95BF-B53C42E4932E}" presName="level2hierChild" presStyleCnt="0"/>
      <dgm:spPr/>
    </dgm:pt>
    <dgm:pt modelId="{05842AA6-13FA-4456-AC14-D06B2392ACE2}" type="pres">
      <dgm:prSet presAssocID="{4E698AF5-8B1F-458A-8CF0-7D023A1447ED}" presName="conn2-1" presStyleLbl="parChTrans1D2" presStyleIdx="0" presStyleCnt="3"/>
      <dgm:spPr/>
    </dgm:pt>
    <dgm:pt modelId="{9DBAE979-0C5D-4403-945D-C2B733AC5A00}" type="pres">
      <dgm:prSet presAssocID="{4E698AF5-8B1F-458A-8CF0-7D023A1447ED}" presName="connTx" presStyleLbl="parChTrans1D2" presStyleIdx="0" presStyleCnt="3"/>
      <dgm:spPr/>
    </dgm:pt>
    <dgm:pt modelId="{F0440C26-1398-43DB-8ACA-1835580D9340}" type="pres">
      <dgm:prSet presAssocID="{B8C87F39-7448-41AA-8E61-271CE217BD13}" presName="root2" presStyleCnt="0"/>
      <dgm:spPr/>
    </dgm:pt>
    <dgm:pt modelId="{426EE062-A9E6-4C8F-8066-EEE90A384A71}" type="pres">
      <dgm:prSet presAssocID="{B8C87F39-7448-41AA-8E61-271CE217BD13}" presName="LevelTwoTextNode" presStyleLbl="node2" presStyleIdx="0" presStyleCnt="3" custLinFactY="116896" custLinFactNeighborX="-1341" custLinFactNeighborY="200000">
        <dgm:presLayoutVars>
          <dgm:chPref val="3"/>
        </dgm:presLayoutVars>
      </dgm:prSet>
      <dgm:spPr/>
    </dgm:pt>
    <dgm:pt modelId="{0EA33585-55AA-4DBD-8F41-5E7018745CDA}" type="pres">
      <dgm:prSet presAssocID="{B8C87F39-7448-41AA-8E61-271CE217BD13}" presName="level3hierChild" presStyleCnt="0"/>
      <dgm:spPr/>
    </dgm:pt>
    <dgm:pt modelId="{2165C38D-3222-4EF4-A506-42FB8D320225}" type="pres">
      <dgm:prSet presAssocID="{2EA9E679-7956-4518-BE18-2EEC09D2A9EE}" presName="conn2-1" presStyleLbl="parChTrans1D2" presStyleIdx="1" presStyleCnt="3"/>
      <dgm:spPr/>
    </dgm:pt>
    <dgm:pt modelId="{5D351EAE-B832-4360-8B9D-8B149F7FD707}" type="pres">
      <dgm:prSet presAssocID="{2EA9E679-7956-4518-BE18-2EEC09D2A9EE}" presName="connTx" presStyleLbl="parChTrans1D2" presStyleIdx="1" presStyleCnt="3"/>
      <dgm:spPr/>
    </dgm:pt>
    <dgm:pt modelId="{9153D661-395F-4B2F-ADA3-87016E29C260}" type="pres">
      <dgm:prSet presAssocID="{A3DE016F-DFE7-459B-B020-8855608C1CDE}" presName="root2" presStyleCnt="0"/>
      <dgm:spPr/>
    </dgm:pt>
    <dgm:pt modelId="{FE0224DC-7C70-47CA-8705-FFF0239DD91D}" type="pres">
      <dgm:prSet presAssocID="{A3DE016F-DFE7-459B-B020-8855608C1CDE}" presName="LevelTwoTextNode" presStyleLbl="node2" presStyleIdx="1" presStyleCnt="3" custLinFactY="-100000" custLinFactNeighborX="-1725" custLinFactNeighborY="-118987">
        <dgm:presLayoutVars>
          <dgm:chPref val="3"/>
        </dgm:presLayoutVars>
      </dgm:prSet>
      <dgm:spPr/>
    </dgm:pt>
    <dgm:pt modelId="{6E8E9BAD-8B02-414B-981C-9DAB95552867}" type="pres">
      <dgm:prSet presAssocID="{A3DE016F-DFE7-459B-B020-8855608C1CDE}" presName="level3hierChild" presStyleCnt="0"/>
      <dgm:spPr/>
    </dgm:pt>
    <dgm:pt modelId="{3A185499-6FE2-4D51-9218-BB237BDA5323}" type="pres">
      <dgm:prSet presAssocID="{715AC5F0-AFE2-4480-8B41-01B40F7AA92A}" presName="conn2-1" presStyleLbl="parChTrans1D3" presStyleIdx="0" presStyleCnt="2"/>
      <dgm:spPr/>
    </dgm:pt>
    <dgm:pt modelId="{C66D5BD2-4ADD-4AE6-8826-59D3F37F6EDB}" type="pres">
      <dgm:prSet presAssocID="{715AC5F0-AFE2-4480-8B41-01B40F7AA92A}" presName="connTx" presStyleLbl="parChTrans1D3" presStyleIdx="0" presStyleCnt="2"/>
      <dgm:spPr/>
    </dgm:pt>
    <dgm:pt modelId="{F558873C-CDFB-4EE9-AC1D-2BE372EBAC37}" type="pres">
      <dgm:prSet presAssocID="{A2F03965-9C1F-4188-B0D0-1E1A9FF6DB44}" presName="root2" presStyleCnt="0"/>
      <dgm:spPr/>
    </dgm:pt>
    <dgm:pt modelId="{B7945C89-56E1-4082-A15B-0D019A628628}" type="pres">
      <dgm:prSet presAssocID="{A2F03965-9C1F-4188-B0D0-1E1A9FF6DB44}" presName="LevelTwoTextNode" presStyleLbl="node3" presStyleIdx="0" presStyleCnt="2" custLinFactNeighborX="-4943" custLinFactNeighborY="-80208">
        <dgm:presLayoutVars>
          <dgm:chPref val="3"/>
        </dgm:presLayoutVars>
      </dgm:prSet>
      <dgm:spPr/>
    </dgm:pt>
    <dgm:pt modelId="{D972BD52-11A2-403B-990F-B34D81F25E7B}" type="pres">
      <dgm:prSet presAssocID="{A2F03965-9C1F-4188-B0D0-1E1A9FF6DB44}" presName="level3hierChild" presStyleCnt="0"/>
      <dgm:spPr/>
    </dgm:pt>
    <dgm:pt modelId="{CBA37497-676A-4B4A-B899-1F4325CDFDCB}" type="pres">
      <dgm:prSet presAssocID="{A283617F-86CE-4866-A427-A846DC283B32}" presName="conn2-1" presStyleLbl="parChTrans1D3" presStyleIdx="1" presStyleCnt="2"/>
      <dgm:spPr/>
    </dgm:pt>
    <dgm:pt modelId="{6F67883E-D536-4CF4-A478-8B73B83E4E0F}" type="pres">
      <dgm:prSet presAssocID="{A283617F-86CE-4866-A427-A846DC283B32}" presName="connTx" presStyleLbl="parChTrans1D3" presStyleIdx="1" presStyleCnt="2"/>
      <dgm:spPr/>
    </dgm:pt>
    <dgm:pt modelId="{3CCF27F8-0EE1-4FBC-BE4D-02580FD36033}" type="pres">
      <dgm:prSet presAssocID="{3B191747-161D-41D7-88E9-C17C53DF0467}" presName="root2" presStyleCnt="0"/>
      <dgm:spPr/>
    </dgm:pt>
    <dgm:pt modelId="{7C765FA3-8A74-4108-B19A-9786D7C7A366}" type="pres">
      <dgm:prSet presAssocID="{3B191747-161D-41D7-88E9-C17C53DF0467}" presName="LevelTwoTextNode" presStyleLbl="node3" presStyleIdx="1" presStyleCnt="2" custLinFactY="-132921" custLinFactNeighborX="-4943" custLinFactNeighborY="-200000">
        <dgm:presLayoutVars>
          <dgm:chPref val="3"/>
        </dgm:presLayoutVars>
      </dgm:prSet>
      <dgm:spPr/>
    </dgm:pt>
    <dgm:pt modelId="{736DFCC9-F1A1-4D06-97E2-2CA84DB37357}" type="pres">
      <dgm:prSet presAssocID="{3B191747-161D-41D7-88E9-C17C53DF0467}" presName="level3hierChild" presStyleCnt="0"/>
      <dgm:spPr/>
    </dgm:pt>
    <dgm:pt modelId="{DCDFC4EA-C866-4A6A-913B-E6854A6E7C2C}" type="pres">
      <dgm:prSet presAssocID="{66F780CC-BCCD-4310-B825-2975E438C1B5}" presName="conn2-1" presStyleLbl="parChTrans1D2" presStyleIdx="2" presStyleCnt="3"/>
      <dgm:spPr/>
    </dgm:pt>
    <dgm:pt modelId="{7696AD66-329F-4B4A-997E-987ADD18A975}" type="pres">
      <dgm:prSet presAssocID="{66F780CC-BCCD-4310-B825-2975E438C1B5}" presName="connTx" presStyleLbl="parChTrans1D2" presStyleIdx="2" presStyleCnt="3"/>
      <dgm:spPr/>
    </dgm:pt>
    <dgm:pt modelId="{B37C13E1-94ED-4ED0-8450-33B6EF0F689F}" type="pres">
      <dgm:prSet presAssocID="{8230D1BA-457D-4F92-B7D9-64BABDFFD556}" presName="root2" presStyleCnt="0"/>
      <dgm:spPr/>
    </dgm:pt>
    <dgm:pt modelId="{3EAF58D9-31A2-4072-9FB2-8AEEF09DAEC7}" type="pres">
      <dgm:prSet presAssocID="{8230D1BA-457D-4F92-B7D9-64BABDFFD556}" presName="LevelTwoTextNode" presStyleLbl="node2" presStyleIdx="2" presStyleCnt="3" custLinFactY="-35664" custLinFactNeighborX="-1341" custLinFactNeighborY="-100000">
        <dgm:presLayoutVars>
          <dgm:chPref val="3"/>
        </dgm:presLayoutVars>
      </dgm:prSet>
      <dgm:spPr/>
    </dgm:pt>
    <dgm:pt modelId="{20E1E2CA-F252-4EA1-9D42-856DF65EBB14}" type="pres">
      <dgm:prSet presAssocID="{8230D1BA-457D-4F92-B7D9-64BABDFFD556}" presName="level3hierChild" presStyleCnt="0"/>
      <dgm:spPr/>
    </dgm:pt>
  </dgm:ptLst>
  <dgm:cxnLst>
    <dgm:cxn modelId="{EB5C1701-EB60-4F63-8491-CF51F4A59AC3}" type="presOf" srcId="{66F780CC-BCCD-4310-B825-2975E438C1B5}" destId="{DCDFC4EA-C866-4A6A-913B-E6854A6E7C2C}" srcOrd="0" destOrd="0" presId="urn:microsoft.com/office/officeart/2008/layout/HorizontalMultiLevelHierarchy"/>
    <dgm:cxn modelId="{68175213-D88D-4428-AD5E-D8D75324ABF6}" type="presOf" srcId="{DD093474-9CB0-4A03-809E-FE20B76BD920}" destId="{EEEE3703-3391-456C-A926-0A837D60D4D1}" srcOrd="0" destOrd="0" presId="urn:microsoft.com/office/officeart/2008/layout/HorizontalMultiLevelHierarchy"/>
    <dgm:cxn modelId="{62FDFB28-8FD6-4535-A77F-7D69881C685E}" type="presOf" srcId="{3B191747-161D-41D7-88E9-C17C53DF0467}" destId="{7C765FA3-8A74-4108-B19A-9786D7C7A366}" srcOrd="0" destOrd="0" presId="urn:microsoft.com/office/officeart/2008/layout/HorizontalMultiLevelHierarchy"/>
    <dgm:cxn modelId="{767B032B-43C4-4462-8BE5-24186330DF18}" srcId="{986EA15E-77D9-45C2-95BF-B53C42E4932E}" destId="{A3DE016F-DFE7-459B-B020-8855608C1CDE}" srcOrd="1" destOrd="0" parTransId="{2EA9E679-7956-4518-BE18-2EEC09D2A9EE}" sibTransId="{F5557F29-E499-45C4-B547-6F8C69812196}"/>
    <dgm:cxn modelId="{D4940B2F-0E73-4E21-84DC-B66121868A62}" type="presOf" srcId="{4E698AF5-8B1F-458A-8CF0-7D023A1447ED}" destId="{9DBAE979-0C5D-4403-945D-C2B733AC5A00}" srcOrd="1" destOrd="0" presId="urn:microsoft.com/office/officeart/2008/layout/HorizontalMultiLevelHierarchy"/>
    <dgm:cxn modelId="{D61DA960-20D9-4A76-8E5A-27E101D912B0}" type="presOf" srcId="{A283617F-86CE-4866-A427-A846DC283B32}" destId="{6F67883E-D536-4CF4-A478-8B73B83E4E0F}" srcOrd="1" destOrd="0" presId="urn:microsoft.com/office/officeart/2008/layout/HorizontalMultiLevelHierarchy"/>
    <dgm:cxn modelId="{1B9C5C66-C97E-4919-9B5A-4F6B7DAAB71A}" type="presOf" srcId="{4E698AF5-8B1F-458A-8CF0-7D023A1447ED}" destId="{05842AA6-13FA-4456-AC14-D06B2392ACE2}" srcOrd="0" destOrd="0" presId="urn:microsoft.com/office/officeart/2008/layout/HorizontalMultiLevelHierarchy"/>
    <dgm:cxn modelId="{31945B68-063F-4711-870A-23CC21E10E15}" type="presOf" srcId="{986EA15E-77D9-45C2-95BF-B53C42E4932E}" destId="{1564BE11-657A-48E4-91F5-DABAC4F2F683}" srcOrd="0" destOrd="0" presId="urn:microsoft.com/office/officeart/2008/layout/HorizontalMultiLevelHierarchy"/>
    <dgm:cxn modelId="{9911F469-7FE9-40C2-85CB-BEE10096BDEA}" srcId="{A3DE016F-DFE7-459B-B020-8855608C1CDE}" destId="{A2F03965-9C1F-4188-B0D0-1E1A9FF6DB44}" srcOrd="0" destOrd="0" parTransId="{715AC5F0-AFE2-4480-8B41-01B40F7AA92A}" sibTransId="{28F7F5A1-1D9D-429A-BB40-A47D57C39A6F}"/>
    <dgm:cxn modelId="{30F6834F-E562-4AF2-BD03-87648FE5A737}" type="presOf" srcId="{2EA9E679-7956-4518-BE18-2EEC09D2A9EE}" destId="{2165C38D-3222-4EF4-A506-42FB8D320225}" srcOrd="0" destOrd="0" presId="urn:microsoft.com/office/officeart/2008/layout/HorizontalMultiLevelHierarchy"/>
    <dgm:cxn modelId="{71D69554-F55C-4F40-8230-74F0E2AB81C2}" type="presOf" srcId="{A3DE016F-DFE7-459B-B020-8855608C1CDE}" destId="{FE0224DC-7C70-47CA-8705-FFF0239DD91D}" srcOrd="0" destOrd="0" presId="urn:microsoft.com/office/officeart/2008/layout/HorizontalMultiLevelHierarchy"/>
    <dgm:cxn modelId="{60F73E7F-8C50-4822-8982-0688D27205D1}" srcId="{A3DE016F-DFE7-459B-B020-8855608C1CDE}" destId="{3B191747-161D-41D7-88E9-C17C53DF0467}" srcOrd="1" destOrd="0" parTransId="{A283617F-86CE-4866-A427-A846DC283B32}" sibTransId="{D6077043-5236-413F-813A-EC616763FB01}"/>
    <dgm:cxn modelId="{BF40C080-D112-468E-B54A-9EFD808D4902}" type="presOf" srcId="{66F780CC-BCCD-4310-B825-2975E438C1B5}" destId="{7696AD66-329F-4B4A-997E-987ADD18A975}" srcOrd="1" destOrd="0" presId="urn:microsoft.com/office/officeart/2008/layout/HorizontalMultiLevelHierarchy"/>
    <dgm:cxn modelId="{CE33B684-037B-44C5-9741-F322E1CCA883}" type="presOf" srcId="{2EA9E679-7956-4518-BE18-2EEC09D2A9EE}" destId="{5D351EAE-B832-4360-8B9D-8B149F7FD707}" srcOrd="1" destOrd="0" presId="urn:microsoft.com/office/officeart/2008/layout/HorizontalMultiLevelHierarchy"/>
    <dgm:cxn modelId="{4DEBF686-8575-437F-B2A5-A1F991E74C60}" type="presOf" srcId="{715AC5F0-AFE2-4480-8B41-01B40F7AA92A}" destId="{C66D5BD2-4ADD-4AE6-8826-59D3F37F6EDB}" srcOrd="1" destOrd="0" presId="urn:microsoft.com/office/officeart/2008/layout/HorizontalMultiLevelHierarchy"/>
    <dgm:cxn modelId="{85921288-46F3-4A13-9216-CC1766B40A89}" type="presOf" srcId="{A283617F-86CE-4866-A427-A846DC283B32}" destId="{CBA37497-676A-4B4A-B899-1F4325CDFDCB}" srcOrd="0" destOrd="0" presId="urn:microsoft.com/office/officeart/2008/layout/HorizontalMultiLevelHierarchy"/>
    <dgm:cxn modelId="{E4C58292-7E81-42E0-BE15-FCE5161B847A}" srcId="{986EA15E-77D9-45C2-95BF-B53C42E4932E}" destId="{8230D1BA-457D-4F92-B7D9-64BABDFFD556}" srcOrd="2" destOrd="0" parTransId="{66F780CC-BCCD-4310-B825-2975E438C1B5}" sibTransId="{D2E0CAFB-860F-4BBE-B953-FC8093C85AC9}"/>
    <dgm:cxn modelId="{36C8B393-4F5E-4E24-9F98-6E832C1EFC89}" type="presOf" srcId="{B8C87F39-7448-41AA-8E61-271CE217BD13}" destId="{426EE062-A9E6-4C8F-8066-EEE90A384A71}" srcOrd="0" destOrd="0" presId="urn:microsoft.com/office/officeart/2008/layout/HorizontalMultiLevelHierarchy"/>
    <dgm:cxn modelId="{1A76709B-BDFD-40EE-B8D1-E64F6A7D742F}" type="presOf" srcId="{715AC5F0-AFE2-4480-8B41-01B40F7AA92A}" destId="{3A185499-6FE2-4D51-9218-BB237BDA5323}" srcOrd="0" destOrd="0" presId="urn:microsoft.com/office/officeart/2008/layout/HorizontalMultiLevelHierarchy"/>
    <dgm:cxn modelId="{9D25F5BC-6774-47E1-B635-1EBB4B9492C6}" type="presOf" srcId="{8230D1BA-457D-4F92-B7D9-64BABDFFD556}" destId="{3EAF58D9-31A2-4072-9FB2-8AEEF09DAEC7}" srcOrd="0" destOrd="0" presId="urn:microsoft.com/office/officeart/2008/layout/HorizontalMultiLevelHierarchy"/>
    <dgm:cxn modelId="{AFEAF3E0-E7CF-4A2A-BA18-2AFB19B6B7A6}" srcId="{986EA15E-77D9-45C2-95BF-B53C42E4932E}" destId="{B8C87F39-7448-41AA-8E61-271CE217BD13}" srcOrd="0" destOrd="0" parTransId="{4E698AF5-8B1F-458A-8CF0-7D023A1447ED}" sibTransId="{DA8F6FB5-1FF3-44B8-8A92-2760F8E27336}"/>
    <dgm:cxn modelId="{B0216AF7-A3AF-4864-9A21-F6A5ABD8CF78}" type="presOf" srcId="{A2F03965-9C1F-4188-B0D0-1E1A9FF6DB44}" destId="{B7945C89-56E1-4082-A15B-0D019A628628}" srcOrd="0" destOrd="0" presId="urn:microsoft.com/office/officeart/2008/layout/HorizontalMultiLevelHierarchy"/>
    <dgm:cxn modelId="{2BC066FB-3BB3-4B4E-BBB5-7DD12FEAB467}" srcId="{DD093474-9CB0-4A03-809E-FE20B76BD920}" destId="{986EA15E-77D9-45C2-95BF-B53C42E4932E}" srcOrd="0" destOrd="0" parTransId="{994A6036-E137-45C1-88E8-4F87663B4AB1}" sibTransId="{969DC949-B588-4366-95A6-7C4EE656FAF5}"/>
    <dgm:cxn modelId="{AAB99BFC-C49F-4AD7-8174-84D7784E33A7}" type="presParOf" srcId="{EEEE3703-3391-456C-A926-0A837D60D4D1}" destId="{FE260726-4EF7-4175-BE6F-5882A2A8B00F}" srcOrd="0" destOrd="0" presId="urn:microsoft.com/office/officeart/2008/layout/HorizontalMultiLevelHierarchy"/>
    <dgm:cxn modelId="{1B7D50B9-9D48-4C98-B1D7-4525A73DF26C}" type="presParOf" srcId="{FE260726-4EF7-4175-BE6F-5882A2A8B00F}" destId="{1564BE11-657A-48E4-91F5-DABAC4F2F683}" srcOrd="0" destOrd="0" presId="urn:microsoft.com/office/officeart/2008/layout/HorizontalMultiLevelHierarchy"/>
    <dgm:cxn modelId="{7F28573F-CF15-4E61-96AD-42A567094B9C}" type="presParOf" srcId="{FE260726-4EF7-4175-BE6F-5882A2A8B00F}" destId="{109BA55B-3CAE-44D9-8A72-B7F629E6536D}" srcOrd="1" destOrd="0" presId="urn:microsoft.com/office/officeart/2008/layout/HorizontalMultiLevelHierarchy"/>
    <dgm:cxn modelId="{533C351A-D36B-4898-981A-20101A78345A}" type="presParOf" srcId="{109BA55B-3CAE-44D9-8A72-B7F629E6536D}" destId="{05842AA6-13FA-4456-AC14-D06B2392ACE2}" srcOrd="0" destOrd="0" presId="urn:microsoft.com/office/officeart/2008/layout/HorizontalMultiLevelHierarchy"/>
    <dgm:cxn modelId="{61265FDD-077A-4184-A536-95F0F2E0D395}" type="presParOf" srcId="{05842AA6-13FA-4456-AC14-D06B2392ACE2}" destId="{9DBAE979-0C5D-4403-945D-C2B733AC5A00}" srcOrd="0" destOrd="0" presId="urn:microsoft.com/office/officeart/2008/layout/HorizontalMultiLevelHierarchy"/>
    <dgm:cxn modelId="{DB44282F-9954-4FCA-B2DF-1B429CD97378}" type="presParOf" srcId="{109BA55B-3CAE-44D9-8A72-B7F629E6536D}" destId="{F0440C26-1398-43DB-8ACA-1835580D9340}" srcOrd="1" destOrd="0" presId="urn:microsoft.com/office/officeart/2008/layout/HorizontalMultiLevelHierarchy"/>
    <dgm:cxn modelId="{3CDBDE72-FEA6-4857-ADA8-D4DEBFEE12CF}" type="presParOf" srcId="{F0440C26-1398-43DB-8ACA-1835580D9340}" destId="{426EE062-A9E6-4C8F-8066-EEE90A384A71}" srcOrd="0" destOrd="0" presId="urn:microsoft.com/office/officeart/2008/layout/HorizontalMultiLevelHierarchy"/>
    <dgm:cxn modelId="{0950FCCF-5F36-45EC-87B6-EA60B53229D7}" type="presParOf" srcId="{F0440C26-1398-43DB-8ACA-1835580D9340}" destId="{0EA33585-55AA-4DBD-8F41-5E7018745CDA}" srcOrd="1" destOrd="0" presId="urn:microsoft.com/office/officeart/2008/layout/HorizontalMultiLevelHierarchy"/>
    <dgm:cxn modelId="{0E6FA9F3-4A86-4BCC-865F-30D077ED17BB}" type="presParOf" srcId="{109BA55B-3CAE-44D9-8A72-B7F629E6536D}" destId="{2165C38D-3222-4EF4-A506-42FB8D320225}" srcOrd="2" destOrd="0" presId="urn:microsoft.com/office/officeart/2008/layout/HorizontalMultiLevelHierarchy"/>
    <dgm:cxn modelId="{30C31E8C-0F89-4036-B1BC-850467163AF9}" type="presParOf" srcId="{2165C38D-3222-4EF4-A506-42FB8D320225}" destId="{5D351EAE-B832-4360-8B9D-8B149F7FD707}" srcOrd="0" destOrd="0" presId="urn:microsoft.com/office/officeart/2008/layout/HorizontalMultiLevelHierarchy"/>
    <dgm:cxn modelId="{8691AF39-1DEE-4E98-A1DB-9476B0DAE796}" type="presParOf" srcId="{109BA55B-3CAE-44D9-8A72-B7F629E6536D}" destId="{9153D661-395F-4B2F-ADA3-87016E29C260}" srcOrd="3" destOrd="0" presId="urn:microsoft.com/office/officeart/2008/layout/HorizontalMultiLevelHierarchy"/>
    <dgm:cxn modelId="{203E0B5E-3C47-495A-BD5A-1116CAE8902C}" type="presParOf" srcId="{9153D661-395F-4B2F-ADA3-87016E29C260}" destId="{FE0224DC-7C70-47CA-8705-FFF0239DD91D}" srcOrd="0" destOrd="0" presId="urn:microsoft.com/office/officeart/2008/layout/HorizontalMultiLevelHierarchy"/>
    <dgm:cxn modelId="{66E76080-F5E4-4CD4-81F0-28E1B0D05993}" type="presParOf" srcId="{9153D661-395F-4B2F-ADA3-87016E29C260}" destId="{6E8E9BAD-8B02-414B-981C-9DAB95552867}" srcOrd="1" destOrd="0" presId="urn:microsoft.com/office/officeart/2008/layout/HorizontalMultiLevelHierarchy"/>
    <dgm:cxn modelId="{9C659263-DB52-4900-AC44-CEFFD6E0F312}" type="presParOf" srcId="{6E8E9BAD-8B02-414B-981C-9DAB95552867}" destId="{3A185499-6FE2-4D51-9218-BB237BDA5323}" srcOrd="0" destOrd="0" presId="urn:microsoft.com/office/officeart/2008/layout/HorizontalMultiLevelHierarchy"/>
    <dgm:cxn modelId="{D7DED0B3-AAB1-4569-A7B8-A759ED2B6277}" type="presParOf" srcId="{3A185499-6FE2-4D51-9218-BB237BDA5323}" destId="{C66D5BD2-4ADD-4AE6-8826-59D3F37F6EDB}" srcOrd="0" destOrd="0" presId="urn:microsoft.com/office/officeart/2008/layout/HorizontalMultiLevelHierarchy"/>
    <dgm:cxn modelId="{419C70C3-9866-42BD-BDC3-3D88CC1A8E8F}" type="presParOf" srcId="{6E8E9BAD-8B02-414B-981C-9DAB95552867}" destId="{F558873C-CDFB-4EE9-AC1D-2BE372EBAC37}" srcOrd="1" destOrd="0" presId="urn:microsoft.com/office/officeart/2008/layout/HorizontalMultiLevelHierarchy"/>
    <dgm:cxn modelId="{4EE97FD2-D379-4537-9F76-2E0E746FCCF8}" type="presParOf" srcId="{F558873C-CDFB-4EE9-AC1D-2BE372EBAC37}" destId="{B7945C89-56E1-4082-A15B-0D019A628628}" srcOrd="0" destOrd="0" presId="urn:microsoft.com/office/officeart/2008/layout/HorizontalMultiLevelHierarchy"/>
    <dgm:cxn modelId="{5CCAA1F5-9441-4C9F-AC32-B41D5C879C37}" type="presParOf" srcId="{F558873C-CDFB-4EE9-AC1D-2BE372EBAC37}" destId="{D972BD52-11A2-403B-990F-B34D81F25E7B}" srcOrd="1" destOrd="0" presId="urn:microsoft.com/office/officeart/2008/layout/HorizontalMultiLevelHierarchy"/>
    <dgm:cxn modelId="{0E328824-A578-4A65-8125-DB339D376532}" type="presParOf" srcId="{6E8E9BAD-8B02-414B-981C-9DAB95552867}" destId="{CBA37497-676A-4B4A-B899-1F4325CDFDCB}" srcOrd="2" destOrd="0" presId="urn:microsoft.com/office/officeart/2008/layout/HorizontalMultiLevelHierarchy"/>
    <dgm:cxn modelId="{5C5C5EDC-D245-4AE0-A65A-7384FE9E03C9}" type="presParOf" srcId="{CBA37497-676A-4B4A-B899-1F4325CDFDCB}" destId="{6F67883E-D536-4CF4-A478-8B73B83E4E0F}" srcOrd="0" destOrd="0" presId="urn:microsoft.com/office/officeart/2008/layout/HorizontalMultiLevelHierarchy"/>
    <dgm:cxn modelId="{986D4E02-F411-4A0A-84C9-9ECAF431C449}" type="presParOf" srcId="{6E8E9BAD-8B02-414B-981C-9DAB95552867}" destId="{3CCF27F8-0EE1-4FBC-BE4D-02580FD36033}" srcOrd="3" destOrd="0" presId="urn:microsoft.com/office/officeart/2008/layout/HorizontalMultiLevelHierarchy"/>
    <dgm:cxn modelId="{8BC431A6-59B0-4929-950E-8B477E311B47}" type="presParOf" srcId="{3CCF27F8-0EE1-4FBC-BE4D-02580FD36033}" destId="{7C765FA3-8A74-4108-B19A-9786D7C7A366}" srcOrd="0" destOrd="0" presId="urn:microsoft.com/office/officeart/2008/layout/HorizontalMultiLevelHierarchy"/>
    <dgm:cxn modelId="{4763F25F-9468-43BC-BC3C-B33B57B45711}" type="presParOf" srcId="{3CCF27F8-0EE1-4FBC-BE4D-02580FD36033}" destId="{736DFCC9-F1A1-4D06-97E2-2CA84DB37357}" srcOrd="1" destOrd="0" presId="urn:microsoft.com/office/officeart/2008/layout/HorizontalMultiLevelHierarchy"/>
    <dgm:cxn modelId="{3408F6CF-8F10-4879-99CA-A80337C3DE12}" type="presParOf" srcId="{109BA55B-3CAE-44D9-8A72-B7F629E6536D}" destId="{DCDFC4EA-C866-4A6A-913B-E6854A6E7C2C}" srcOrd="4" destOrd="0" presId="urn:microsoft.com/office/officeart/2008/layout/HorizontalMultiLevelHierarchy"/>
    <dgm:cxn modelId="{FB892FB6-533B-4ED5-A6F1-8907417FBECD}" type="presParOf" srcId="{DCDFC4EA-C866-4A6A-913B-E6854A6E7C2C}" destId="{7696AD66-329F-4B4A-997E-987ADD18A975}" srcOrd="0" destOrd="0" presId="urn:microsoft.com/office/officeart/2008/layout/HorizontalMultiLevelHierarchy"/>
    <dgm:cxn modelId="{53398571-E8A1-4589-B37B-B4DC42249D5F}" type="presParOf" srcId="{109BA55B-3CAE-44D9-8A72-B7F629E6536D}" destId="{B37C13E1-94ED-4ED0-8450-33B6EF0F689F}" srcOrd="5" destOrd="0" presId="urn:microsoft.com/office/officeart/2008/layout/HorizontalMultiLevelHierarchy"/>
    <dgm:cxn modelId="{ACE247BC-743D-4BBC-834C-0B19CA4516D4}" type="presParOf" srcId="{B37C13E1-94ED-4ED0-8450-33B6EF0F689F}" destId="{3EAF58D9-31A2-4072-9FB2-8AEEF09DAEC7}" srcOrd="0" destOrd="0" presId="urn:microsoft.com/office/officeart/2008/layout/HorizontalMultiLevelHierarchy"/>
    <dgm:cxn modelId="{7CAA2072-6970-4F24-AD6E-33DF7CDD5ED6}" type="presParOf" srcId="{B37C13E1-94ED-4ED0-8450-33B6EF0F689F}" destId="{20E1E2CA-F252-4EA1-9D42-856DF65EBB1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D7FDBE-190B-4309-B4AB-06D65DEF88B3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7EAB89A-27CC-4C23-8421-A14BA68BD0A6}">
      <dgm:prSet phldrT="[Text]"/>
      <dgm:spPr/>
      <dgm:t>
        <a:bodyPr/>
        <a:lstStyle/>
        <a:p>
          <a:r>
            <a:rPr lang="de-DE" dirty="0" err="1"/>
            <a:t>Lint</a:t>
          </a:r>
          <a:endParaRPr lang="de-DE" dirty="0"/>
        </a:p>
      </dgm:t>
    </dgm:pt>
    <dgm:pt modelId="{5DE00EBE-7565-400C-9FA1-69C81994DBD6}" type="parTrans" cxnId="{2E600891-095E-49F0-A638-367DA1E5C11C}">
      <dgm:prSet/>
      <dgm:spPr/>
      <dgm:t>
        <a:bodyPr/>
        <a:lstStyle/>
        <a:p>
          <a:endParaRPr lang="de-DE"/>
        </a:p>
      </dgm:t>
    </dgm:pt>
    <dgm:pt modelId="{F1904701-0C5A-4B20-8024-49AA71645C2D}" type="sibTrans" cxnId="{2E600891-095E-49F0-A638-367DA1E5C11C}">
      <dgm:prSet/>
      <dgm:spPr/>
      <dgm:t>
        <a:bodyPr/>
        <a:lstStyle/>
        <a:p>
          <a:endParaRPr lang="de-DE"/>
        </a:p>
      </dgm:t>
    </dgm:pt>
    <dgm:pt modelId="{5A7420F3-E86D-48C7-BAC3-EC32A4109437}">
      <dgm:prSet phldrT="[Text]"/>
      <dgm:spPr/>
      <dgm:t>
        <a:bodyPr/>
        <a:lstStyle/>
        <a:p>
          <a:r>
            <a:rPr lang="de-DE" dirty="0" err="1"/>
            <a:t>Hallway</a:t>
          </a:r>
          <a:r>
            <a:rPr lang="de-DE" dirty="0"/>
            <a:t> Test</a:t>
          </a:r>
        </a:p>
      </dgm:t>
    </dgm:pt>
    <dgm:pt modelId="{62D484A6-63D0-4B2F-877D-97977F7D3D1A}" type="parTrans" cxnId="{38F27217-5C74-4B4C-8D69-F338E0792E37}">
      <dgm:prSet/>
      <dgm:spPr/>
      <dgm:t>
        <a:bodyPr/>
        <a:lstStyle/>
        <a:p>
          <a:endParaRPr lang="de-DE"/>
        </a:p>
      </dgm:t>
    </dgm:pt>
    <dgm:pt modelId="{E7A2789D-1B11-4128-AC9F-3257784EECA9}" type="sibTrans" cxnId="{38F27217-5C74-4B4C-8D69-F338E0792E37}">
      <dgm:prSet/>
      <dgm:spPr/>
      <dgm:t>
        <a:bodyPr/>
        <a:lstStyle/>
        <a:p>
          <a:endParaRPr lang="de-DE"/>
        </a:p>
      </dgm:t>
    </dgm:pt>
    <dgm:pt modelId="{34DFB892-6FF0-4C3C-8A90-DFFF452F3FD2}">
      <dgm:prSet phldrT="[Text]"/>
      <dgm:spPr/>
      <dgm:t>
        <a:bodyPr/>
        <a:lstStyle/>
        <a:p>
          <a:r>
            <a:rPr lang="de-DE" dirty="0" err="1"/>
            <a:t>Ecl</a:t>
          </a:r>
          <a:r>
            <a:rPr lang="de-DE" dirty="0"/>
            <a:t> Emma</a:t>
          </a:r>
        </a:p>
      </dgm:t>
    </dgm:pt>
    <dgm:pt modelId="{AD7DC8D6-6B11-41A1-94CF-65177CCCF4EA}" type="parTrans" cxnId="{ED8DA588-E26C-4328-9B5E-B4C035870E01}">
      <dgm:prSet/>
      <dgm:spPr/>
      <dgm:t>
        <a:bodyPr/>
        <a:lstStyle/>
        <a:p>
          <a:endParaRPr lang="de-DE"/>
        </a:p>
      </dgm:t>
    </dgm:pt>
    <dgm:pt modelId="{ADE953C1-5E26-48C3-AC1A-9E0BEDDEA767}" type="sibTrans" cxnId="{ED8DA588-E26C-4328-9B5E-B4C035870E01}">
      <dgm:prSet/>
      <dgm:spPr/>
      <dgm:t>
        <a:bodyPr/>
        <a:lstStyle/>
        <a:p>
          <a:endParaRPr lang="de-DE"/>
        </a:p>
      </dgm:t>
    </dgm:pt>
    <dgm:pt modelId="{9D2CBEAF-12C6-4245-B05E-4CEE8C7CC002}">
      <dgm:prSet phldrT="[Text]"/>
      <dgm:spPr/>
      <dgm:t>
        <a:bodyPr/>
        <a:lstStyle/>
        <a:p>
          <a:r>
            <a:rPr lang="de-DE" dirty="0" err="1"/>
            <a:t>Monkey</a:t>
          </a:r>
          <a:r>
            <a:rPr lang="de-DE" dirty="0"/>
            <a:t> Test</a:t>
          </a:r>
        </a:p>
      </dgm:t>
    </dgm:pt>
    <dgm:pt modelId="{D80AA09B-62B8-494B-A004-6AFADEAA5F44}" type="parTrans" cxnId="{72B9D9B0-D8CF-4C04-8249-E21232963ABA}">
      <dgm:prSet/>
      <dgm:spPr/>
      <dgm:t>
        <a:bodyPr/>
        <a:lstStyle/>
        <a:p>
          <a:endParaRPr lang="de-DE"/>
        </a:p>
      </dgm:t>
    </dgm:pt>
    <dgm:pt modelId="{F7624B24-9C55-47DE-90AE-E6945FB853DB}" type="sibTrans" cxnId="{72B9D9B0-D8CF-4C04-8249-E21232963ABA}">
      <dgm:prSet/>
      <dgm:spPr/>
      <dgm:t>
        <a:bodyPr/>
        <a:lstStyle/>
        <a:p>
          <a:endParaRPr lang="de-DE"/>
        </a:p>
      </dgm:t>
    </dgm:pt>
    <dgm:pt modelId="{C4C7A0F3-33F5-4BC1-B3C1-CAB39C262898}" type="pres">
      <dgm:prSet presAssocID="{56D7FDBE-190B-4309-B4AB-06D65DEF88B3}" presName="Name0" presStyleCnt="0">
        <dgm:presLayoutVars>
          <dgm:dir/>
          <dgm:resizeHandles val="exact"/>
        </dgm:presLayoutVars>
      </dgm:prSet>
      <dgm:spPr/>
    </dgm:pt>
    <dgm:pt modelId="{3DF3DEEE-8E82-4B03-AA1A-958B38A213A5}" type="pres">
      <dgm:prSet presAssocID="{56D7FDBE-190B-4309-B4AB-06D65DEF88B3}" presName="fgShape" presStyleLbl="fgShp" presStyleIdx="0" presStyleCnt="1"/>
      <dgm:spPr/>
    </dgm:pt>
    <dgm:pt modelId="{77A87C2B-726D-4AF6-A868-20FFEA2BB472}" type="pres">
      <dgm:prSet presAssocID="{56D7FDBE-190B-4309-B4AB-06D65DEF88B3}" presName="linComp" presStyleCnt="0"/>
      <dgm:spPr/>
    </dgm:pt>
    <dgm:pt modelId="{A67536DF-3529-40EB-80A7-C2D8FA55EFBE}" type="pres">
      <dgm:prSet presAssocID="{97EAB89A-27CC-4C23-8421-A14BA68BD0A6}" presName="compNode" presStyleCnt="0"/>
      <dgm:spPr/>
    </dgm:pt>
    <dgm:pt modelId="{16DB1697-9A9C-488C-8A30-06B8E260771A}" type="pres">
      <dgm:prSet presAssocID="{97EAB89A-27CC-4C23-8421-A14BA68BD0A6}" presName="bkgdShape" presStyleLbl="node1" presStyleIdx="0" presStyleCnt="4"/>
      <dgm:spPr/>
    </dgm:pt>
    <dgm:pt modelId="{0C2AF0B6-C8DC-4550-B1CF-73F47509B6D5}" type="pres">
      <dgm:prSet presAssocID="{97EAB89A-27CC-4C23-8421-A14BA68BD0A6}" presName="nodeTx" presStyleLbl="node1" presStyleIdx="0" presStyleCnt="4">
        <dgm:presLayoutVars>
          <dgm:bulletEnabled val="1"/>
        </dgm:presLayoutVars>
      </dgm:prSet>
      <dgm:spPr/>
    </dgm:pt>
    <dgm:pt modelId="{3A1D4DC2-C132-4684-8851-B840ACCA6A17}" type="pres">
      <dgm:prSet presAssocID="{97EAB89A-27CC-4C23-8421-A14BA68BD0A6}" presName="invisiNode" presStyleLbl="node1" presStyleIdx="0" presStyleCnt="4"/>
      <dgm:spPr/>
    </dgm:pt>
    <dgm:pt modelId="{55BF8834-DF87-4C3E-9187-CCDF564A152B}" type="pres">
      <dgm:prSet presAssocID="{97EAB89A-27CC-4C23-8421-A14BA68BD0A6}" presName="imagNode" presStyleLbl="fgImgPlace1" presStyleIdx="0" presStyleCnt="4" custLinFactNeighborY="293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736DB59-9148-4D27-9EBC-CC0051AA3199}" type="pres">
      <dgm:prSet presAssocID="{F1904701-0C5A-4B20-8024-49AA71645C2D}" presName="sibTrans" presStyleLbl="sibTrans2D1" presStyleIdx="0" presStyleCnt="0"/>
      <dgm:spPr/>
    </dgm:pt>
    <dgm:pt modelId="{8083871D-71BC-4B4A-B69C-8A164C768EE7}" type="pres">
      <dgm:prSet presAssocID="{5A7420F3-E86D-48C7-BAC3-EC32A4109437}" presName="compNode" presStyleCnt="0"/>
      <dgm:spPr/>
    </dgm:pt>
    <dgm:pt modelId="{8FD3CA64-0684-4A5E-ADF1-FEC21D31E14A}" type="pres">
      <dgm:prSet presAssocID="{5A7420F3-E86D-48C7-BAC3-EC32A4109437}" presName="bkgdShape" presStyleLbl="node1" presStyleIdx="1" presStyleCnt="4"/>
      <dgm:spPr/>
    </dgm:pt>
    <dgm:pt modelId="{61F8D090-E82C-49AA-A320-B0EA97F974C9}" type="pres">
      <dgm:prSet presAssocID="{5A7420F3-E86D-48C7-BAC3-EC32A4109437}" presName="nodeTx" presStyleLbl="node1" presStyleIdx="1" presStyleCnt="4">
        <dgm:presLayoutVars>
          <dgm:bulletEnabled val="1"/>
        </dgm:presLayoutVars>
      </dgm:prSet>
      <dgm:spPr/>
    </dgm:pt>
    <dgm:pt modelId="{85F8404B-4323-4F79-BF19-35BAD0D7AB44}" type="pres">
      <dgm:prSet presAssocID="{5A7420F3-E86D-48C7-BAC3-EC32A4109437}" presName="invisiNode" presStyleLbl="node1" presStyleIdx="1" presStyleCnt="4"/>
      <dgm:spPr/>
    </dgm:pt>
    <dgm:pt modelId="{68113D15-EE63-4E0E-BD05-912E60AC2A50}" type="pres">
      <dgm:prSet presAssocID="{5A7420F3-E86D-48C7-BAC3-EC32A4109437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</dgm:pt>
    <dgm:pt modelId="{15250D27-DC81-44F7-9CD1-B3AB5FF02983}" type="pres">
      <dgm:prSet presAssocID="{E7A2789D-1B11-4128-AC9F-3257784EECA9}" presName="sibTrans" presStyleLbl="sibTrans2D1" presStyleIdx="0" presStyleCnt="0"/>
      <dgm:spPr/>
    </dgm:pt>
    <dgm:pt modelId="{8D41F375-9987-41F0-ABB9-933D9310521A}" type="pres">
      <dgm:prSet presAssocID="{9D2CBEAF-12C6-4245-B05E-4CEE8C7CC002}" presName="compNode" presStyleCnt="0"/>
      <dgm:spPr/>
    </dgm:pt>
    <dgm:pt modelId="{B35F1BCF-ED01-4F6C-BD2C-F035BC04E4F1}" type="pres">
      <dgm:prSet presAssocID="{9D2CBEAF-12C6-4245-B05E-4CEE8C7CC002}" presName="bkgdShape" presStyleLbl="node1" presStyleIdx="2" presStyleCnt="4"/>
      <dgm:spPr/>
    </dgm:pt>
    <dgm:pt modelId="{CC8C1042-0237-4308-91B5-210F2DD4D8F3}" type="pres">
      <dgm:prSet presAssocID="{9D2CBEAF-12C6-4245-B05E-4CEE8C7CC002}" presName="nodeTx" presStyleLbl="node1" presStyleIdx="2" presStyleCnt="4">
        <dgm:presLayoutVars>
          <dgm:bulletEnabled val="1"/>
        </dgm:presLayoutVars>
      </dgm:prSet>
      <dgm:spPr/>
    </dgm:pt>
    <dgm:pt modelId="{B62E2EBA-42BC-45C1-BE01-7BA49A626452}" type="pres">
      <dgm:prSet presAssocID="{9D2CBEAF-12C6-4245-B05E-4CEE8C7CC002}" presName="invisiNode" presStyleLbl="node1" presStyleIdx="2" presStyleCnt="4"/>
      <dgm:spPr/>
    </dgm:pt>
    <dgm:pt modelId="{07A70ABC-F899-44D8-8C14-4813BE1647FD}" type="pres">
      <dgm:prSet presAssocID="{9D2CBEAF-12C6-4245-B05E-4CEE8C7CC002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042D4A8-2CD7-45C2-B8A4-D912C991C377}" type="pres">
      <dgm:prSet presAssocID="{F7624B24-9C55-47DE-90AE-E6945FB853DB}" presName="sibTrans" presStyleLbl="sibTrans2D1" presStyleIdx="0" presStyleCnt="0"/>
      <dgm:spPr/>
    </dgm:pt>
    <dgm:pt modelId="{DA83A1DF-50C3-4337-8505-1157CA0A71EF}" type="pres">
      <dgm:prSet presAssocID="{34DFB892-6FF0-4C3C-8A90-DFFF452F3FD2}" presName="compNode" presStyleCnt="0"/>
      <dgm:spPr/>
    </dgm:pt>
    <dgm:pt modelId="{6F5040EC-6FE7-4FCB-A4C9-2107CE5579FB}" type="pres">
      <dgm:prSet presAssocID="{34DFB892-6FF0-4C3C-8A90-DFFF452F3FD2}" presName="bkgdShape" presStyleLbl="node1" presStyleIdx="3" presStyleCnt="4"/>
      <dgm:spPr/>
    </dgm:pt>
    <dgm:pt modelId="{D1B59F6D-25E7-4754-84DC-271539647C74}" type="pres">
      <dgm:prSet presAssocID="{34DFB892-6FF0-4C3C-8A90-DFFF452F3FD2}" presName="nodeTx" presStyleLbl="node1" presStyleIdx="3" presStyleCnt="4">
        <dgm:presLayoutVars>
          <dgm:bulletEnabled val="1"/>
        </dgm:presLayoutVars>
      </dgm:prSet>
      <dgm:spPr/>
    </dgm:pt>
    <dgm:pt modelId="{DC8893A1-77B7-4E89-A38B-ACFD1302236F}" type="pres">
      <dgm:prSet presAssocID="{34DFB892-6FF0-4C3C-8A90-DFFF452F3FD2}" presName="invisiNode" presStyleLbl="node1" presStyleIdx="3" presStyleCnt="4"/>
      <dgm:spPr/>
    </dgm:pt>
    <dgm:pt modelId="{88788C3A-A2CC-41AA-9E48-BE5C7AFDED69}" type="pres">
      <dgm:prSet presAssocID="{34DFB892-6FF0-4C3C-8A90-DFFF452F3FD2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</dgm:spPr>
    </dgm:pt>
  </dgm:ptLst>
  <dgm:cxnLst>
    <dgm:cxn modelId="{D08DD203-6E63-49B2-B0BC-B84E72DE5C45}" type="presOf" srcId="{9D2CBEAF-12C6-4245-B05E-4CEE8C7CC002}" destId="{CC8C1042-0237-4308-91B5-210F2DD4D8F3}" srcOrd="1" destOrd="0" presId="urn:microsoft.com/office/officeart/2005/8/layout/hList7"/>
    <dgm:cxn modelId="{38F27217-5C74-4B4C-8D69-F338E0792E37}" srcId="{56D7FDBE-190B-4309-B4AB-06D65DEF88B3}" destId="{5A7420F3-E86D-48C7-BAC3-EC32A4109437}" srcOrd="1" destOrd="0" parTransId="{62D484A6-63D0-4B2F-877D-97977F7D3D1A}" sibTransId="{E7A2789D-1B11-4128-AC9F-3257784EECA9}"/>
    <dgm:cxn modelId="{510F2F64-E36B-4F19-A90B-32C7ADCAE1DC}" type="presOf" srcId="{34DFB892-6FF0-4C3C-8A90-DFFF452F3FD2}" destId="{6F5040EC-6FE7-4FCB-A4C9-2107CE5579FB}" srcOrd="0" destOrd="0" presId="urn:microsoft.com/office/officeart/2005/8/layout/hList7"/>
    <dgm:cxn modelId="{E0B67A6A-FF99-4F0A-907E-BEA2D4140DB3}" type="presOf" srcId="{97EAB89A-27CC-4C23-8421-A14BA68BD0A6}" destId="{0C2AF0B6-C8DC-4550-B1CF-73F47509B6D5}" srcOrd="1" destOrd="0" presId="urn:microsoft.com/office/officeart/2005/8/layout/hList7"/>
    <dgm:cxn modelId="{BE328D54-74EA-4F94-B301-1EFF0A8CF4C9}" type="presOf" srcId="{56D7FDBE-190B-4309-B4AB-06D65DEF88B3}" destId="{C4C7A0F3-33F5-4BC1-B3C1-CAB39C262898}" srcOrd="0" destOrd="0" presId="urn:microsoft.com/office/officeart/2005/8/layout/hList7"/>
    <dgm:cxn modelId="{27F5677D-22D8-489A-B50D-10D13919D76A}" type="presOf" srcId="{97EAB89A-27CC-4C23-8421-A14BA68BD0A6}" destId="{16DB1697-9A9C-488C-8A30-06B8E260771A}" srcOrd="0" destOrd="0" presId="urn:microsoft.com/office/officeart/2005/8/layout/hList7"/>
    <dgm:cxn modelId="{F013697F-99FE-40C2-93D6-5350F6826A1A}" type="presOf" srcId="{F1904701-0C5A-4B20-8024-49AA71645C2D}" destId="{8736DB59-9148-4D27-9EBC-CC0051AA3199}" srcOrd="0" destOrd="0" presId="urn:microsoft.com/office/officeart/2005/8/layout/hList7"/>
    <dgm:cxn modelId="{3F880185-A31D-4454-8A38-ABECD8BE61E0}" type="presOf" srcId="{E7A2789D-1B11-4128-AC9F-3257784EECA9}" destId="{15250D27-DC81-44F7-9CD1-B3AB5FF02983}" srcOrd="0" destOrd="0" presId="urn:microsoft.com/office/officeart/2005/8/layout/hList7"/>
    <dgm:cxn modelId="{ED8DA588-E26C-4328-9B5E-B4C035870E01}" srcId="{56D7FDBE-190B-4309-B4AB-06D65DEF88B3}" destId="{34DFB892-6FF0-4C3C-8A90-DFFF452F3FD2}" srcOrd="3" destOrd="0" parTransId="{AD7DC8D6-6B11-41A1-94CF-65177CCCF4EA}" sibTransId="{ADE953C1-5E26-48C3-AC1A-9E0BEDDEA767}"/>
    <dgm:cxn modelId="{2E600891-095E-49F0-A638-367DA1E5C11C}" srcId="{56D7FDBE-190B-4309-B4AB-06D65DEF88B3}" destId="{97EAB89A-27CC-4C23-8421-A14BA68BD0A6}" srcOrd="0" destOrd="0" parTransId="{5DE00EBE-7565-400C-9FA1-69C81994DBD6}" sibTransId="{F1904701-0C5A-4B20-8024-49AA71645C2D}"/>
    <dgm:cxn modelId="{72B9D9B0-D8CF-4C04-8249-E21232963ABA}" srcId="{56D7FDBE-190B-4309-B4AB-06D65DEF88B3}" destId="{9D2CBEAF-12C6-4245-B05E-4CEE8C7CC002}" srcOrd="2" destOrd="0" parTransId="{D80AA09B-62B8-494B-A004-6AFADEAA5F44}" sibTransId="{F7624B24-9C55-47DE-90AE-E6945FB853DB}"/>
    <dgm:cxn modelId="{E86BB2C3-C83C-4C26-8E00-24D04450FBF6}" type="presOf" srcId="{34DFB892-6FF0-4C3C-8A90-DFFF452F3FD2}" destId="{D1B59F6D-25E7-4754-84DC-271539647C74}" srcOrd="1" destOrd="0" presId="urn:microsoft.com/office/officeart/2005/8/layout/hList7"/>
    <dgm:cxn modelId="{1561D7CA-622E-4362-9CDC-6995C16A3BCD}" type="presOf" srcId="{9D2CBEAF-12C6-4245-B05E-4CEE8C7CC002}" destId="{B35F1BCF-ED01-4F6C-BD2C-F035BC04E4F1}" srcOrd="0" destOrd="0" presId="urn:microsoft.com/office/officeart/2005/8/layout/hList7"/>
    <dgm:cxn modelId="{416EEAEA-EB30-42BB-9613-8BD65229F71D}" type="presOf" srcId="{5A7420F3-E86D-48C7-BAC3-EC32A4109437}" destId="{61F8D090-E82C-49AA-A320-B0EA97F974C9}" srcOrd="1" destOrd="0" presId="urn:microsoft.com/office/officeart/2005/8/layout/hList7"/>
    <dgm:cxn modelId="{C4361EEE-65D0-4917-9F75-1EA6C654F4D3}" type="presOf" srcId="{5A7420F3-E86D-48C7-BAC3-EC32A4109437}" destId="{8FD3CA64-0684-4A5E-ADF1-FEC21D31E14A}" srcOrd="0" destOrd="0" presId="urn:microsoft.com/office/officeart/2005/8/layout/hList7"/>
    <dgm:cxn modelId="{052D7AFA-F9EC-4079-809F-44247176250E}" type="presOf" srcId="{F7624B24-9C55-47DE-90AE-E6945FB853DB}" destId="{2042D4A8-2CD7-45C2-B8A4-D912C991C377}" srcOrd="0" destOrd="0" presId="urn:microsoft.com/office/officeart/2005/8/layout/hList7"/>
    <dgm:cxn modelId="{1C0F135F-2E7A-489A-A82E-AB88E552ECCD}" type="presParOf" srcId="{C4C7A0F3-33F5-4BC1-B3C1-CAB39C262898}" destId="{3DF3DEEE-8E82-4B03-AA1A-958B38A213A5}" srcOrd="0" destOrd="0" presId="urn:microsoft.com/office/officeart/2005/8/layout/hList7"/>
    <dgm:cxn modelId="{5393084B-340E-4D8C-A38F-636A1ECED96F}" type="presParOf" srcId="{C4C7A0F3-33F5-4BC1-B3C1-CAB39C262898}" destId="{77A87C2B-726D-4AF6-A868-20FFEA2BB472}" srcOrd="1" destOrd="0" presId="urn:microsoft.com/office/officeart/2005/8/layout/hList7"/>
    <dgm:cxn modelId="{3118C9B3-E702-4577-9F31-26464B2EFF18}" type="presParOf" srcId="{77A87C2B-726D-4AF6-A868-20FFEA2BB472}" destId="{A67536DF-3529-40EB-80A7-C2D8FA55EFBE}" srcOrd="0" destOrd="0" presId="urn:microsoft.com/office/officeart/2005/8/layout/hList7"/>
    <dgm:cxn modelId="{27AB5C72-037F-4EE2-BD43-0A2E0CC9BE19}" type="presParOf" srcId="{A67536DF-3529-40EB-80A7-C2D8FA55EFBE}" destId="{16DB1697-9A9C-488C-8A30-06B8E260771A}" srcOrd="0" destOrd="0" presId="urn:microsoft.com/office/officeart/2005/8/layout/hList7"/>
    <dgm:cxn modelId="{1A2F8250-4C9D-4EA3-9D93-8F065E15630F}" type="presParOf" srcId="{A67536DF-3529-40EB-80A7-C2D8FA55EFBE}" destId="{0C2AF0B6-C8DC-4550-B1CF-73F47509B6D5}" srcOrd="1" destOrd="0" presId="urn:microsoft.com/office/officeart/2005/8/layout/hList7"/>
    <dgm:cxn modelId="{74105F75-8F1D-4AC7-87E8-7D7A14CB304B}" type="presParOf" srcId="{A67536DF-3529-40EB-80A7-C2D8FA55EFBE}" destId="{3A1D4DC2-C132-4684-8851-B840ACCA6A17}" srcOrd="2" destOrd="0" presId="urn:microsoft.com/office/officeart/2005/8/layout/hList7"/>
    <dgm:cxn modelId="{CBBA9053-4F73-4AAE-9007-00D0FEAC58A1}" type="presParOf" srcId="{A67536DF-3529-40EB-80A7-C2D8FA55EFBE}" destId="{55BF8834-DF87-4C3E-9187-CCDF564A152B}" srcOrd="3" destOrd="0" presId="urn:microsoft.com/office/officeart/2005/8/layout/hList7"/>
    <dgm:cxn modelId="{9ED92B41-558E-4D46-935F-9CDC7581312C}" type="presParOf" srcId="{77A87C2B-726D-4AF6-A868-20FFEA2BB472}" destId="{8736DB59-9148-4D27-9EBC-CC0051AA3199}" srcOrd="1" destOrd="0" presId="urn:microsoft.com/office/officeart/2005/8/layout/hList7"/>
    <dgm:cxn modelId="{4FAFEB2E-5302-4394-A815-F85F8F83139F}" type="presParOf" srcId="{77A87C2B-726D-4AF6-A868-20FFEA2BB472}" destId="{8083871D-71BC-4B4A-B69C-8A164C768EE7}" srcOrd="2" destOrd="0" presId="urn:microsoft.com/office/officeart/2005/8/layout/hList7"/>
    <dgm:cxn modelId="{78CC75DD-9C00-4982-B102-429659EE8B90}" type="presParOf" srcId="{8083871D-71BC-4B4A-B69C-8A164C768EE7}" destId="{8FD3CA64-0684-4A5E-ADF1-FEC21D31E14A}" srcOrd="0" destOrd="0" presId="urn:microsoft.com/office/officeart/2005/8/layout/hList7"/>
    <dgm:cxn modelId="{DD369B15-9077-4D75-82D5-4FF56842BAD4}" type="presParOf" srcId="{8083871D-71BC-4B4A-B69C-8A164C768EE7}" destId="{61F8D090-E82C-49AA-A320-B0EA97F974C9}" srcOrd="1" destOrd="0" presId="urn:microsoft.com/office/officeart/2005/8/layout/hList7"/>
    <dgm:cxn modelId="{246A5324-0C87-44EC-8B89-29220073FE1A}" type="presParOf" srcId="{8083871D-71BC-4B4A-B69C-8A164C768EE7}" destId="{85F8404B-4323-4F79-BF19-35BAD0D7AB44}" srcOrd="2" destOrd="0" presId="urn:microsoft.com/office/officeart/2005/8/layout/hList7"/>
    <dgm:cxn modelId="{7555AF76-611A-4AB3-9C8C-ECE76F17D09E}" type="presParOf" srcId="{8083871D-71BC-4B4A-B69C-8A164C768EE7}" destId="{68113D15-EE63-4E0E-BD05-912E60AC2A50}" srcOrd="3" destOrd="0" presId="urn:microsoft.com/office/officeart/2005/8/layout/hList7"/>
    <dgm:cxn modelId="{A2637F7E-1B6D-4DAA-9A62-065A7B5878AA}" type="presParOf" srcId="{77A87C2B-726D-4AF6-A868-20FFEA2BB472}" destId="{15250D27-DC81-44F7-9CD1-B3AB5FF02983}" srcOrd="3" destOrd="0" presId="urn:microsoft.com/office/officeart/2005/8/layout/hList7"/>
    <dgm:cxn modelId="{2D3619BD-B1ED-4E23-A815-CA630FA37FE8}" type="presParOf" srcId="{77A87C2B-726D-4AF6-A868-20FFEA2BB472}" destId="{8D41F375-9987-41F0-ABB9-933D9310521A}" srcOrd="4" destOrd="0" presId="urn:microsoft.com/office/officeart/2005/8/layout/hList7"/>
    <dgm:cxn modelId="{24FAB6FB-102A-4332-B2ED-500C6B14A19B}" type="presParOf" srcId="{8D41F375-9987-41F0-ABB9-933D9310521A}" destId="{B35F1BCF-ED01-4F6C-BD2C-F035BC04E4F1}" srcOrd="0" destOrd="0" presId="urn:microsoft.com/office/officeart/2005/8/layout/hList7"/>
    <dgm:cxn modelId="{404D2B31-8CCC-494F-9809-E1720C482ACB}" type="presParOf" srcId="{8D41F375-9987-41F0-ABB9-933D9310521A}" destId="{CC8C1042-0237-4308-91B5-210F2DD4D8F3}" srcOrd="1" destOrd="0" presId="urn:microsoft.com/office/officeart/2005/8/layout/hList7"/>
    <dgm:cxn modelId="{885CE773-F969-4D01-8C15-644E461B056A}" type="presParOf" srcId="{8D41F375-9987-41F0-ABB9-933D9310521A}" destId="{B62E2EBA-42BC-45C1-BE01-7BA49A626452}" srcOrd="2" destOrd="0" presId="urn:microsoft.com/office/officeart/2005/8/layout/hList7"/>
    <dgm:cxn modelId="{0A7BFED7-1AAA-4CEB-8AA9-434FE3F62E0B}" type="presParOf" srcId="{8D41F375-9987-41F0-ABB9-933D9310521A}" destId="{07A70ABC-F899-44D8-8C14-4813BE1647FD}" srcOrd="3" destOrd="0" presId="urn:microsoft.com/office/officeart/2005/8/layout/hList7"/>
    <dgm:cxn modelId="{F34F792D-BFA6-4386-A430-A1F447EEFA54}" type="presParOf" srcId="{77A87C2B-726D-4AF6-A868-20FFEA2BB472}" destId="{2042D4A8-2CD7-45C2-B8A4-D912C991C377}" srcOrd="5" destOrd="0" presId="urn:microsoft.com/office/officeart/2005/8/layout/hList7"/>
    <dgm:cxn modelId="{E10F517A-DA66-40D9-9268-95FFAB5715F6}" type="presParOf" srcId="{77A87C2B-726D-4AF6-A868-20FFEA2BB472}" destId="{DA83A1DF-50C3-4337-8505-1157CA0A71EF}" srcOrd="6" destOrd="0" presId="urn:microsoft.com/office/officeart/2005/8/layout/hList7"/>
    <dgm:cxn modelId="{4B24DEEB-EAE2-4A56-9707-4DD521DC3266}" type="presParOf" srcId="{DA83A1DF-50C3-4337-8505-1157CA0A71EF}" destId="{6F5040EC-6FE7-4FCB-A4C9-2107CE5579FB}" srcOrd="0" destOrd="0" presId="urn:microsoft.com/office/officeart/2005/8/layout/hList7"/>
    <dgm:cxn modelId="{9F617481-DECD-4E3F-9BBE-F7DD08708A67}" type="presParOf" srcId="{DA83A1DF-50C3-4337-8505-1157CA0A71EF}" destId="{D1B59F6D-25E7-4754-84DC-271539647C74}" srcOrd="1" destOrd="0" presId="urn:microsoft.com/office/officeart/2005/8/layout/hList7"/>
    <dgm:cxn modelId="{F47E1ACC-BB70-486E-A746-A0C68E7A9FBA}" type="presParOf" srcId="{DA83A1DF-50C3-4337-8505-1157CA0A71EF}" destId="{DC8893A1-77B7-4E89-A38B-ACFD1302236F}" srcOrd="2" destOrd="0" presId="urn:microsoft.com/office/officeart/2005/8/layout/hList7"/>
    <dgm:cxn modelId="{02F09B9D-5363-4E9A-BAF0-CE140E5D0C29}" type="presParOf" srcId="{DA83A1DF-50C3-4337-8505-1157CA0A71EF}" destId="{88788C3A-A2CC-41AA-9E48-BE5C7AFDED6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3461E5-4BAF-4745-B70F-457AB93774E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98DAD83-6F0E-4F88-98B0-B5E42816AC0D}">
      <dgm:prSet phldrT="[Text]"/>
      <dgm:spPr/>
      <dgm:t>
        <a:bodyPr/>
        <a:lstStyle/>
        <a:p>
          <a:r>
            <a:rPr lang="de-DE" dirty="0"/>
            <a:t>GIT</a:t>
          </a:r>
        </a:p>
      </dgm:t>
    </dgm:pt>
    <dgm:pt modelId="{71646854-1359-4BF6-8E25-B126D0AE88E8}" type="parTrans" cxnId="{6374EA41-C764-494F-9A50-A044F9C9AD92}">
      <dgm:prSet/>
      <dgm:spPr/>
      <dgm:t>
        <a:bodyPr/>
        <a:lstStyle/>
        <a:p>
          <a:endParaRPr lang="de-DE"/>
        </a:p>
      </dgm:t>
    </dgm:pt>
    <dgm:pt modelId="{FC0704C1-5811-4407-A5AC-B2F4B85442D1}" type="sibTrans" cxnId="{6374EA41-C764-494F-9A50-A044F9C9AD92}">
      <dgm:prSet/>
      <dgm:spPr/>
      <dgm:t>
        <a:bodyPr/>
        <a:lstStyle/>
        <a:p>
          <a:endParaRPr lang="de-DE"/>
        </a:p>
      </dgm:t>
    </dgm:pt>
    <dgm:pt modelId="{79E04C11-DD66-401D-8464-6E1A47C77871}">
      <dgm:prSet phldrT="[Text]"/>
      <dgm:spPr/>
      <dgm:t>
        <a:bodyPr/>
        <a:lstStyle/>
        <a:p>
          <a:r>
            <a:rPr lang="de-DE" dirty="0"/>
            <a:t>Treffen</a:t>
          </a:r>
        </a:p>
      </dgm:t>
    </dgm:pt>
    <dgm:pt modelId="{BC98B7BF-C9E1-4ACF-997E-9EAADFC3C6C0}" type="parTrans" cxnId="{279F1560-541A-4654-8CAE-045D229223AD}">
      <dgm:prSet/>
      <dgm:spPr/>
      <dgm:t>
        <a:bodyPr/>
        <a:lstStyle/>
        <a:p>
          <a:endParaRPr lang="de-DE"/>
        </a:p>
      </dgm:t>
    </dgm:pt>
    <dgm:pt modelId="{778500E0-7F35-44F9-B75C-8D2FD88CB133}" type="sibTrans" cxnId="{279F1560-541A-4654-8CAE-045D229223AD}">
      <dgm:prSet/>
      <dgm:spPr/>
      <dgm:t>
        <a:bodyPr/>
        <a:lstStyle/>
        <a:p>
          <a:endParaRPr lang="de-DE"/>
        </a:p>
      </dgm:t>
    </dgm:pt>
    <dgm:pt modelId="{845B2411-2328-46B0-BBB4-A4782179B5E3}">
      <dgm:prSet phldrT="[Text]"/>
      <dgm:spPr/>
      <dgm:t>
        <a:bodyPr/>
        <a:lstStyle/>
        <a:p>
          <a:r>
            <a:rPr lang="de-DE" dirty="0"/>
            <a:t>Abgabe</a:t>
          </a:r>
        </a:p>
      </dgm:t>
    </dgm:pt>
    <dgm:pt modelId="{A5F2B410-7C20-4AB2-85B8-49AD365405D0}" type="parTrans" cxnId="{82F41B0B-172C-4F07-A010-C36A70F5A30F}">
      <dgm:prSet/>
      <dgm:spPr/>
      <dgm:t>
        <a:bodyPr/>
        <a:lstStyle/>
        <a:p>
          <a:endParaRPr lang="de-DE"/>
        </a:p>
      </dgm:t>
    </dgm:pt>
    <dgm:pt modelId="{856B0082-7E2F-4CBC-B15E-6E1A3C0CD064}" type="sibTrans" cxnId="{82F41B0B-172C-4F07-A010-C36A70F5A30F}">
      <dgm:prSet/>
      <dgm:spPr/>
      <dgm:t>
        <a:bodyPr/>
        <a:lstStyle/>
        <a:p>
          <a:endParaRPr lang="de-DE"/>
        </a:p>
      </dgm:t>
    </dgm:pt>
    <dgm:pt modelId="{7268D793-079A-4CC3-B3F5-30B672A5F94B}">
      <dgm:prSet phldrT="[Text]"/>
      <dgm:spPr/>
      <dgm:t>
        <a:bodyPr/>
        <a:lstStyle/>
        <a:p>
          <a:r>
            <a:rPr lang="de-DE" dirty="0"/>
            <a:t>Aufgabenteilung</a:t>
          </a:r>
        </a:p>
      </dgm:t>
    </dgm:pt>
    <dgm:pt modelId="{62D9C67E-8BA9-4D0B-9E93-4D811016CC3A}" type="parTrans" cxnId="{6A36E559-7D7C-4175-847F-9274B0092A9E}">
      <dgm:prSet/>
      <dgm:spPr/>
      <dgm:t>
        <a:bodyPr/>
        <a:lstStyle/>
        <a:p>
          <a:endParaRPr lang="de-DE"/>
        </a:p>
      </dgm:t>
    </dgm:pt>
    <dgm:pt modelId="{BAA003C0-AA50-4E69-91E1-CA0E8E892F84}" type="sibTrans" cxnId="{6A36E559-7D7C-4175-847F-9274B0092A9E}">
      <dgm:prSet/>
      <dgm:spPr/>
      <dgm:t>
        <a:bodyPr/>
        <a:lstStyle/>
        <a:p>
          <a:endParaRPr lang="de-DE"/>
        </a:p>
      </dgm:t>
    </dgm:pt>
    <dgm:pt modelId="{DA368FAD-4594-49AE-9AF2-64AE2C0FD30E}" type="pres">
      <dgm:prSet presAssocID="{523461E5-4BAF-4745-B70F-457AB93774EB}" presName="cycle" presStyleCnt="0">
        <dgm:presLayoutVars>
          <dgm:dir/>
          <dgm:resizeHandles val="exact"/>
        </dgm:presLayoutVars>
      </dgm:prSet>
      <dgm:spPr/>
    </dgm:pt>
    <dgm:pt modelId="{B2EFABCA-D9B4-4F8F-BECE-A307DA61BC21}" type="pres">
      <dgm:prSet presAssocID="{998DAD83-6F0E-4F88-98B0-B5E42816AC0D}" presName="node" presStyleLbl="node1" presStyleIdx="0" presStyleCnt="4" custRadScaleRad="211895" custRadScaleInc="137988">
        <dgm:presLayoutVars>
          <dgm:bulletEnabled val="1"/>
        </dgm:presLayoutVars>
      </dgm:prSet>
      <dgm:spPr/>
    </dgm:pt>
    <dgm:pt modelId="{AB251EA8-A143-44E7-B500-971DB23FCE84}" type="pres">
      <dgm:prSet presAssocID="{FC0704C1-5811-4407-A5AC-B2F4B85442D1}" presName="sibTrans" presStyleLbl="sibTrans2D1" presStyleIdx="0" presStyleCnt="4"/>
      <dgm:spPr/>
    </dgm:pt>
    <dgm:pt modelId="{0C812E5D-D4B8-44EB-9BE9-C6557DD61C33}" type="pres">
      <dgm:prSet presAssocID="{FC0704C1-5811-4407-A5AC-B2F4B85442D1}" presName="connectorText" presStyleLbl="sibTrans2D1" presStyleIdx="0" presStyleCnt="4"/>
      <dgm:spPr/>
    </dgm:pt>
    <dgm:pt modelId="{947582CA-1367-4811-82EA-BEAEF372FF04}" type="pres">
      <dgm:prSet presAssocID="{79E04C11-DD66-401D-8464-6E1A47C77871}" presName="node" presStyleLbl="node1" presStyleIdx="1" presStyleCnt="4" custRadScaleRad="209088" custRadScaleInc="61376">
        <dgm:presLayoutVars>
          <dgm:bulletEnabled val="1"/>
        </dgm:presLayoutVars>
      </dgm:prSet>
      <dgm:spPr/>
    </dgm:pt>
    <dgm:pt modelId="{7AAE270D-A953-4227-8235-8FD9D3B0FE73}" type="pres">
      <dgm:prSet presAssocID="{778500E0-7F35-44F9-B75C-8D2FD88CB133}" presName="sibTrans" presStyleLbl="sibTrans2D1" presStyleIdx="1" presStyleCnt="4"/>
      <dgm:spPr/>
    </dgm:pt>
    <dgm:pt modelId="{A8EF96DF-B665-4DE0-B67F-499F7A525CBE}" type="pres">
      <dgm:prSet presAssocID="{778500E0-7F35-44F9-B75C-8D2FD88CB133}" presName="connectorText" presStyleLbl="sibTrans2D1" presStyleIdx="1" presStyleCnt="4"/>
      <dgm:spPr/>
    </dgm:pt>
    <dgm:pt modelId="{62BEFDB2-10E4-4426-97DB-375653F22FBD}" type="pres">
      <dgm:prSet presAssocID="{845B2411-2328-46B0-BBB4-A4782179B5E3}" presName="node" presStyleLbl="node1" presStyleIdx="2" presStyleCnt="4" custRadScaleRad="191510" custRadScaleInc="133209">
        <dgm:presLayoutVars>
          <dgm:bulletEnabled val="1"/>
        </dgm:presLayoutVars>
      </dgm:prSet>
      <dgm:spPr/>
    </dgm:pt>
    <dgm:pt modelId="{94F4EDDB-55D4-414A-A957-5C27DD6467DF}" type="pres">
      <dgm:prSet presAssocID="{856B0082-7E2F-4CBC-B15E-6E1A3C0CD064}" presName="sibTrans" presStyleLbl="sibTrans2D1" presStyleIdx="2" presStyleCnt="4"/>
      <dgm:spPr/>
    </dgm:pt>
    <dgm:pt modelId="{EAE7C4EB-D303-4481-B6E9-66257E17E5AF}" type="pres">
      <dgm:prSet presAssocID="{856B0082-7E2F-4CBC-B15E-6E1A3C0CD064}" presName="connectorText" presStyleLbl="sibTrans2D1" presStyleIdx="2" presStyleCnt="4"/>
      <dgm:spPr/>
    </dgm:pt>
    <dgm:pt modelId="{63FA4D44-25FE-4155-93C9-B87B00F7AFA2}" type="pres">
      <dgm:prSet presAssocID="{7268D793-079A-4CC3-B3F5-30B672A5F94B}" presName="node" presStyleLbl="node1" presStyleIdx="3" presStyleCnt="4" custRadScaleRad="189569" custRadScaleInc="67776">
        <dgm:presLayoutVars>
          <dgm:bulletEnabled val="1"/>
        </dgm:presLayoutVars>
      </dgm:prSet>
      <dgm:spPr/>
    </dgm:pt>
    <dgm:pt modelId="{A65796E8-67BD-48F0-BD4D-54B685C7D739}" type="pres">
      <dgm:prSet presAssocID="{BAA003C0-AA50-4E69-91E1-CA0E8E892F84}" presName="sibTrans" presStyleLbl="sibTrans2D1" presStyleIdx="3" presStyleCnt="4"/>
      <dgm:spPr/>
    </dgm:pt>
    <dgm:pt modelId="{CBF0BCB5-5089-44BE-8BA1-F868682D416D}" type="pres">
      <dgm:prSet presAssocID="{BAA003C0-AA50-4E69-91E1-CA0E8E892F84}" presName="connectorText" presStyleLbl="sibTrans2D1" presStyleIdx="3" presStyleCnt="4"/>
      <dgm:spPr/>
    </dgm:pt>
  </dgm:ptLst>
  <dgm:cxnLst>
    <dgm:cxn modelId="{82F41B0B-172C-4F07-A010-C36A70F5A30F}" srcId="{523461E5-4BAF-4745-B70F-457AB93774EB}" destId="{845B2411-2328-46B0-BBB4-A4782179B5E3}" srcOrd="2" destOrd="0" parTransId="{A5F2B410-7C20-4AB2-85B8-49AD365405D0}" sibTransId="{856B0082-7E2F-4CBC-B15E-6E1A3C0CD064}"/>
    <dgm:cxn modelId="{A80C9930-A4D3-4E1A-9DE6-8FEF584F568E}" type="presOf" srcId="{778500E0-7F35-44F9-B75C-8D2FD88CB133}" destId="{A8EF96DF-B665-4DE0-B67F-499F7A525CBE}" srcOrd="1" destOrd="0" presId="urn:microsoft.com/office/officeart/2005/8/layout/cycle2"/>
    <dgm:cxn modelId="{9FAEBC32-018F-4045-96F1-F23C34149324}" type="presOf" srcId="{523461E5-4BAF-4745-B70F-457AB93774EB}" destId="{DA368FAD-4594-49AE-9AF2-64AE2C0FD30E}" srcOrd="0" destOrd="0" presId="urn:microsoft.com/office/officeart/2005/8/layout/cycle2"/>
    <dgm:cxn modelId="{CACC4A38-6461-47C5-89F3-06FC849AFC0D}" type="presOf" srcId="{856B0082-7E2F-4CBC-B15E-6E1A3C0CD064}" destId="{94F4EDDB-55D4-414A-A957-5C27DD6467DF}" srcOrd="0" destOrd="0" presId="urn:microsoft.com/office/officeart/2005/8/layout/cycle2"/>
    <dgm:cxn modelId="{279F1560-541A-4654-8CAE-045D229223AD}" srcId="{523461E5-4BAF-4745-B70F-457AB93774EB}" destId="{79E04C11-DD66-401D-8464-6E1A47C77871}" srcOrd="1" destOrd="0" parTransId="{BC98B7BF-C9E1-4ACF-997E-9EAADFC3C6C0}" sibTransId="{778500E0-7F35-44F9-B75C-8D2FD88CB133}"/>
    <dgm:cxn modelId="{6374EA41-C764-494F-9A50-A044F9C9AD92}" srcId="{523461E5-4BAF-4745-B70F-457AB93774EB}" destId="{998DAD83-6F0E-4F88-98B0-B5E42816AC0D}" srcOrd="0" destOrd="0" parTransId="{71646854-1359-4BF6-8E25-B126D0AE88E8}" sibTransId="{FC0704C1-5811-4407-A5AC-B2F4B85442D1}"/>
    <dgm:cxn modelId="{869BC144-432D-4ACC-AD9B-01E0B70B03A1}" type="presOf" srcId="{BAA003C0-AA50-4E69-91E1-CA0E8E892F84}" destId="{CBF0BCB5-5089-44BE-8BA1-F868682D416D}" srcOrd="1" destOrd="0" presId="urn:microsoft.com/office/officeart/2005/8/layout/cycle2"/>
    <dgm:cxn modelId="{0E64E675-F176-4ABB-B205-4BFD001D68BA}" type="presOf" srcId="{FC0704C1-5811-4407-A5AC-B2F4B85442D1}" destId="{AB251EA8-A143-44E7-B500-971DB23FCE84}" srcOrd="0" destOrd="0" presId="urn:microsoft.com/office/officeart/2005/8/layout/cycle2"/>
    <dgm:cxn modelId="{A9AC0756-7AB6-4010-8D41-58BC52849E8B}" type="presOf" srcId="{FC0704C1-5811-4407-A5AC-B2F4B85442D1}" destId="{0C812E5D-D4B8-44EB-9BE9-C6557DD61C33}" srcOrd="1" destOrd="0" presId="urn:microsoft.com/office/officeart/2005/8/layout/cycle2"/>
    <dgm:cxn modelId="{DB9C7F59-EA17-4238-ADC1-BC9972B2BC20}" type="presOf" srcId="{7268D793-079A-4CC3-B3F5-30B672A5F94B}" destId="{63FA4D44-25FE-4155-93C9-B87B00F7AFA2}" srcOrd="0" destOrd="0" presId="urn:microsoft.com/office/officeart/2005/8/layout/cycle2"/>
    <dgm:cxn modelId="{6A36E559-7D7C-4175-847F-9274B0092A9E}" srcId="{523461E5-4BAF-4745-B70F-457AB93774EB}" destId="{7268D793-079A-4CC3-B3F5-30B672A5F94B}" srcOrd="3" destOrd="0" parTransId="{62D9C67E-8BA9-4D0B-9E93-4D811016CC3A}" sibTransId="{BAA003C0-AA50-4E69-91E1-CA0E8E892F84}"/>
    <dgm:cxn modelId="{A36C7B92-39B5-4D13-9550-5DEAEB5EDC11}" type="presOf" srcId="{998DAD83-6F0E-4F88-98B0-B5E42816AC0D}" destId="{B2EFABCA-D9B4-4F8F-BECE-A307DA61BC21}" srcOrd="0" destOrd="0" presId="urn:microsoft.com/office/officeart/2005/8/layout/cycle2"/>
    <dgm:cxn modelId="{958C50B7-D7B1-48EA-8871-FF67144508CA}" type="presOf" srcId="{79E04C11-DD66-401D-8464-6E1A47C77871}" destId="{947582CA-1367-4811-82EA-BEAEF372FF04}" srcOrd="0" destOrd="0" presId="urn:microsoft.com/office/officeart/2005/8/layout/cycle2"/>
    <dgm:cxn modelId="{1BDA16BE-3486-4A31-81FE-185DF96CF4F6}" type="presOf" srcId="{778500E0-7F35-44F9-B75C-8D2FD88CB133}" destId="{7AAE270D-A953-4227-8235-8FD9D3B0FE73}" srcOrd="0" destOrd="0" presId="urn:microsoft.com/office/officeart/2005/8/layout/cycle2"/>
    <dgm:cxn modelId="{B6D0E8BF-A499-42E2-B6CA-9A639873A18C}" type="presOf" srcId="{845B2411-2328-46B0-BBB4-A4782179B5E3}" destId="{62BEFDB2-10E4-4426-97DB-375653F22FBD}" srcOrd="0" destOrd="0" presId="urn:microsoft.com/office/officeart/2005/8/layout/cycle2"/>
    <dgm:cxn modelId="{C5A88EE3-3375-45BF-91D1-DEA0EB29D2FE}" type="presOf" srcId="{BAA003C0-AA50-4E69-91E1-CA0E8E892F84}" destId="{A65796E8-67BD-48F0-BD4D-54B685C7D739}" srcOrd="0" destOrd="0" presId="urn:microsoft.com/office/officeart/2005/8/layout/cycle2"/>
    <dgm:cxn modelId="{24A671EE-3B3A-473A-ABDF-6462C14CE9F8}" type="presOf" srcId="{856B0082-7E2F-4CBC-B15E-6E1A3C0CD064}" destId="{EAE7C4EB-D303-4481-B6E9-66257E17E5AF}" srcOrd="1" destOrd="0" presId="urn:microsoft.com/office/officeart/2005/8/layout/cycle2"/>
    <dgm:cxn modelId="{0C282C43-66E6-4825-86D1-2558B84DCA96}" type="presParOf" srcId="{DA368FAD-4594-49AE-9AF2-64AE2C0FD30E}" destId="{B2EFABCA-D9B4-4F8F-BECE-A307DA61BC21}" srcOrd="0" destOrd="0" presId="urn:microsoft.com/office/officeart/2005/8/layout/cycle2"/>
    <dgm:cxn modelId="{77789FCE-AC91-4F72-884C-F052CDC76112}" type="presParOf" srcId="{DA368FAD-4594-49AE-9AF2-64AE2C0FD30E}" destId="{AB251EA8-A143-44E7-B500-971DB23FCE84}" srcOrd="1" destOrd="0" presId="urn:microsoft.com/office/officeart/2005/8/layout/cycle2"/>
    <dgm:cxn modelId="{32F8D41A-0269-4E55-8283-E99512D507F1}" type="presParOf" srcId="{AB251EA8-A143-44E7-B500-971DB23FCE84}" destId="{0C812E5D-D4B8-44EB-9BE9-C6557DD61C33}" srcOrd="0" destOrd="0" presId="urn:microsoft.com/office/officeart/2005/8/layout/cycle2"/>
    <dgm:cxn modelId="{1246CAA4-852E-4379-8F40-5D4E5A5F9454}" type="presParOf" srcId="{DA368FAD-4594-49AE-9AF2-64AE2C0FD30E}" destId="{947582CA-1367-4811-82EA-BEAEF372FF04}" srcOrd="2" destOrd="0" presId="urn:microsoft.com/office/officeart/2005/8/layout/cycle2"/>
    <dgm:cxn modelId="{0FF3776E-D83E-4C60-AF1A-710F2E7AB357}" type="presParOf" srcId="{DA368FAD-4594-49AE-9AF2-64AE2C0FD30E}" destId="{7AAE270D-A953-4227-8235-8FD9D3B0FE73}" srcOrd="3" destOrd="0" presId="urn:microsoft.com/office/officeart/2005/8/layout/cycle2"/>
    <dgm:cxn modelId="{8C42C7D7-35D5-4AFC-8B4A-047031CF475F}" type="presParOf" srcId="{7AAE270D-A953-4227-8235-8FD9D3B0FE73}" destId="{A8EF96DF-B665-4DE0-B67F-499F7A525CBE}" srcOrd="0" destOrd="0" presId="urn:microsoft.com/office/officeart/2005/8/layout/cycle2"/>
    <dgm:cxn modelId="{A59AEAA5-ACD0-4E3F-89D4-6AF570D7C99C}" type="presParOf" srcId="{DA368FAD-4594-49AE-9AF2-64AE2C0FD30E}" destId="{62BEFDB2-10E4-4426-97DB-375653F22FBD}" srcOrd="4" destOrd="0" presId="urn:microsoft.com/office/officeart/2005/8/layout/cycle2"/>
    <dgm:cxn modelId="{3F6211DE-9E45-4631-87F3-1C4600F12B53}" type="presParOf" srcId="{DA368FAD-4594-49AE-9AF2-64AE2C0FD30E}" destId="{94F4EDDB-55D4-414A-A957-5C27DD6467DF}" srcOrd="5" destOrd="0" presId="urn:microsoft.com/office/officeart/2005/8/layout/cycle2"/>
    <dgm:cxn modelId="{3C6FF7C4-70F6-4E09-AC66-261091DFCB9E}" type="presParOf" srcId="{94F4EDDB-55D4-414A-A957-5C27DD6467DF}" destId="{EAE7C4EB-D303-4481-B6E9-66257E17E5AF}" srcOrd="0" destOrd="0" presId="urn:microsoft.com/office/officeart/2005/8/layout/cycle2"/>
    <dgm:cxn modelId="{1FD9CFE8-11EE-4604-9A16-262359D0E0E1}" type="presParOf" srcId="{DA368FAD-4594-49AE-9AF2-64AE2C0FD30E}" destId="{63FA4D44-25FE-4155-93C9-B87B00F7AFA2}" srcOrd="6" destOrd="0" presId="urn:microsoft.com/office/officeart/2005/8/layout/cycle2"/>
    <dgm:cxn modelId="{EDC7B3A0-AAF2-488E-A517-EE5AFFEAA381}" type="presParOf" srcId="{DA368FAD-4594-49AE-9AF2-64AE2C0FD30E}" destId="{A65796E8-67BD-48F0-BD4D-54B685C7D739}" srcOrd="7" destOrd="0" presId="urn:microsoft.com/office/officeart/2005/8/layout/cycle2"/>
    <dgm:cxn modelId="{43A64A2D-8AE9-4A2C-832D-38A1A1FA3877}" type="presParOf" srcId="{A65796E8-67BD-48F0-BD4D-54B685C7D739}" destId="{CBF0BCB5-5089-44BE-8BA1-F868682D416D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7226F-623B-4A2A-9B1A-225041587E59}">
      <dsp:nvSpPr>
        <dsp:cNvPr id="0" name=""/>
        <dsp:cNvSpPr/>
      </dsp:nvSpPr>
      <dsp:spPr>
        <a:xfrm>
          <a:off x="5399477" y="1238959"/>
          <a:ext cx="1045239" cy="1045239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300" kern="1200" dirty="0" err="1"/>
            <a:t>goApp</a:t>
          </a:r>
          <a:endParaRPr lang="de-DE" sz="2300" kern="1200" dirty="0"/>
        </a:p>
      </dsp:txBody>
      <dsp:txXfrm>
        <a:off x="5450501" y="1289983"/>
        <a:ext cx="943191" cy="943191"/>
      </dsp:txXfrm>
    </dsp:sp>
    <dsp:sp modelId="{5A5A6EFC-BB76-428F-9DDA-C8797FFE1D6B}">
      <dsp:nvSpPr>
        <dsp:cNvPr id="0" name=""/>
        <dsp:cNvSpPr/>
      </dsp:nvSpPr>
      <dsp:spPr>
        <a:xfrm rot="16290909">
          <a:off x="5815750" y="1115569"/>
          <a:ext cx="246866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979317BD-4874-40F3-8197-98A2295D5AD1}">
      <dsp:nvSpPr>
        <dsp:cNvPr id="0" name=""/>
        <dsp:cNvSpPr/>
      </dsp:nvSpPr>
      <dsp:spPr>
        <a:xfrm>
          <a:off x="5086200" y="228056"/>
          <a:ext cx="1732707" cy="76412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200" kern="1200" dirty="0"/>
            <a:t>Terminstatus</a:t>
          </a:r>
        </a:p>
      </dsp:txBody>
      <dsp:txXfrm>
        <a:off x="5123501" y="265357"/>
        <a:ext cx="1658105" cy="689520"/>
      </dsp:txXfrm>
    </dsp:sp>
    <dsp:sp modelId="{13235F90-67AA-4A1B-A71C-10F582295E95}">
      <dsp:nvSpPr>
        <dsp:cNvPr id="0" name=""/>
        <dsp:cNvSpPr/>
      </dsp:nvSpPr>
      <dsp:spPr>
        <a:xfrm rot="36126">
          <a:off x="6444701" y="1769893"/>
          <a:ext cx="537133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F8600DE3-CF80-41CB-912F-8F28596C2EB5}">
      <dsp:nvSpPr>
        <dsp:cNvPr id="0" name=""/>
        <dsp:cNvSpPr/>
      </dsp:nvSpPr>
      <dsp:spPr>
        <a:xfrm>
          <a:off x="6981820" y="1410854"/>
          <a:ext cx="1396012" cy="73839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700" kern="1200" dirty="0"/>
            <a:t>Gründer</a:t>
          </a:r>
        </a:p>
      </dsp:txBody>
      <dsp:txXfrm>
        <a:off x="7017865" y="1446899"/>
        <a:ext cx="1323922" cy="666302"/>
      </dsp:txXfrm>
    </dsp:sp>
    <dsp:sp modelId="{E7385F50-B2F6-4FBA-A540-2A4FDAE0C2E2}">
      <dsp:nvSpPr>
        <dsp:cNvPr id="0" name=""/>
        <dsp:cNvSpPr/>
      </dsp:nvSpPr>
      <dsp:spPr>
        <a:xfrm rot="5353263">
          <a:off x="5782659" y="2432747"/>
          <a:ext cx="297125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2752DB2-279B-4558-977A-D7E98E122110}">
      <dsp:nvSpPr>
        <dsp:cNvPr id="0" name=""/>
        <dsp:cNvSpPr/>
      </dsp:nvSpPr>
      <dsp:spPr>
        <a:xfrm>
          <a:off x="5057349" y="2581296"/>
          <a:ext cx="1761111" cy="686065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kern="1200" dirty="0"/>
            <a:t>Clustering</a:t>
          </a:r>
        </a:p>
      </dsp:txBody>
      <dsp:txXfrm>
        <a:off x="5090840" y="2614787"/>
        <a:ext cx="1694129" cy="619083"/>
      </dsp:txXfrm>
    </dsp:sp>
    <dsp:sp modelId="{3ECFC1D0-6A76-46CB-A385-94FD079461B1}">
      <dsp:nvSpPr>
        <dsp:cNvPr id="0" name=""/>
        <dsp:cNvSpPr/>
      </dsp:nvSpPr>
      <dsp:spPr>
        <a:xfrm rot="10799973">
          <a:off x="4963819" y="1761584"/>
          <a:ext cx="435657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F4A44E2-2A09-4626-BC6F-2268A01F1537}">
      <dsp:nvSpPr>
        <dsp:cNvPr id="0" name=""/>
        <dsp:cNvSpPr/>
      </dsp:nvSpPr>
      <dsp:spPr>
        <a:xfrm>
          <a:off x="3469091" y="1383158"/>
          <a:ext cx="1494727" cy="756867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600" kern="1200" dirty="0"/>
            <a:t>Anfragen</a:t>
          </a:r>
        </a:p>
      </dsp:txBody>
      <dsp:txXfrm>
        <a:off x="3506038" y="1420105"/>
        <a:ext cx="1420833" cy="6829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D79E63-605A-4240-BE89-0164DD38BD38}">
      <dsp:nvSpPr>
        <dsp:cNvPr id="0" name=""/>
        <dsp:cNvSpPr/>
      </dsp:nvSpPr>
      <dsp:spPr>
        <a:xfrm>
          <a:off x="2983077" y="1719101"/>
          <a:ext cx="1102783" cy="1066673"/>
        </a:xfrm>
        <a:custGeom>
          <a:avLst/>
          <a:gdLst/>
          <a:ahLst/>
          <a:cxnLst/>
          <a:rect l="0" t="0" r="0" b="0"/>
          <a:pathLst>
            <a:path>
              <a:moveTo>
                <a:pt x="1102783" y="0"/>
              </a:moveTo>
              <a:lnTo>
                <a:pt x="551391" y="0"/>
              </a:lnTo>
              <a:lnTo>
                <a:pt x="551391" y="1066673"/>
              </a:lnTo>
              <a:lnTo>
                <a:pt x="0" y="106667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3496113" y="2214081"/>
        <a:ext cx="76712" cy="76712"/>
      </dsp:txXfrm>
    </dsp:sp>
    <dsp:sp modelId="{AA163980-E9B8-4610-953F-CB587394189C}">
      <dsp:nvSpPr>
        <dsp:cNvPr id="0" name=""/>
        <dsp:cNvSpPr/>
      </dsp:nvSpPr>
      <dsp:spPr>
        <a:xfrm>
          <a:off x="2946223" y="1673381"/>
          <a:ext cx="1139637" cy="91440"/>
        </a:xfrm>
        <a:custGeom>
          <a:avLst/>
          <a:gdLst/>
          <a:ahLst/>
          <a:cxnLst/>
          <a:rect l="0" t="0" r="0" b="0"/>
          <a:pathLst>
            <a:path>
              <a:moveTo>
                <a:pt x="1139637" y="45720"/>
              </a:moveTo>
              <a:lnTo>
                <a:pt x="569818" y="45720"/>
              </a:lnTo>
              <a:lnTo>
                <a:pt x="569818" y="50325"/>
              </a:lnTo>
              <a:lnTo>
                <a:pt x="0" y="5032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3487551" y="1690610"/>
        <a:ext cx="56982" cy="56982"/>
      </dsp:txXfrm>
    </dsp:sp>
    <dsp:sp modelId="{68EBC1FE-D37B-4D06-9121-03B891B3DE70}">
      <dsp:nvSpPr>
        <dsp:cNvPr id="0" name=""/>
        <dsp:cNvSpPr/>
      </dsp:nvSpPr>
      <dsp:spPr>
        <a:xfrm>
          <a:off x="2909969" y="600637"/>
          <a:ext cx="1175891" cy="1118463"/>
        </a:xfrm>
        <a:custGeom>
          <a:avLst/>
          <a:gdLst/>
          <a:ahLst/>
          <a:cxnLst/>
          <a:rect l="0" t="0" r="0" b="0"/>
          <a:pathLst>
            <a:path>
              <a:moveTo>
                <a:pt x="1175891" y="1118463"/>
              </a:moveTo>
              <a:lnTo>
                <a:pt x="587945" y="1118463"/>
              </a:lnTo>
              <a:lnTo>
                <a:pt x="587945" y="0"/>
              </a:lnTo>
              <a:lnTo>
                <a:pt x="0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3457343" y="1119298"/>
        <a:ext cx="81143" cy="81143"/>
      </dsp:txXfrm>
    </dsp:sp>
    <dsp:sp modelId="{351C4579-BBDE-4DEC-8845-1FA470FB7ADF}">
      <dsp:nvSpPr>
        <dsp:cNvPr id="0" name=""/>
        <dsp:cNvSpPr/>
      </dsp:nvSpPr>
      <dsp:spPr>
        <a:xfrm rot="5400000">
          <a:off x="2693389" y="1392472"/>
          <a:ext cx="3438203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200" kern="1200" dirty="0"/>
            <a:t>Client</a:t>
          </a:r>
        </a:p>
      </dsp:txBody>
      <dsp:txXfrm>
        <a:off x="2693389" y="1392472"/>
        <a:ext cx="3438203" cy="653258"/>
      </dsp:txXfrm>
    </dsp:sp>
    <dsp:sp modelId="{7291E4ED-27E9-434C-B1C1-3ACAAA465F82}">
      <dsp:nvSpPr>
        <dsp:cNvPr id="0" name=""/>
        <dsp:cNvSpPr/>
      </dsp:nvSpPr>
      <dsp:spPr>
        <a:xfrm>
          <a:off x="767281" y="274008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200" kern="1200" dirty="0"/>
            <a:t>Model</a:t>
          </a:r>
        </a:p>
      </dsp:txBody>
      <dsp:txXfrm>
        <a:off x="767281" y="274008"/>
        <a:ext cx="2142688" cy="653258"/>
      </dsp:txXfrm>
    </dsp:sp>
    <dsp:sp modelId="{B0ED966C-5EC7-417F-8903-2FAEBC11E617}">
      <dsp:nvSpPr>
        <dsp:cNvPr id="0" name=""/>
        <dsp:cNvSpPr/>
      </dsp:nvSpPr>
      <dsp:spPr>
        <a:xfrm>
          <a:off x="803535" y="1397077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200" kern="1200" dirty="0"/>
            <a:t>View</a:t>
          </a:r>
        </a:p>
      </dsp:txBody>
      <dsp:txXfrm>
        <a:off x="803535" y="1397077"/>
        <a:ext cx="2142688" cy="653258"/>
      </dsp:txXfrm>
    </dsp:sp>
    <dsp:sp modelId="{53F50300-0A6D-49D1-9E8C-32B81E2E29C0}">
      <dsp:nvSpPr>
        <dsp:cNvPr id="0" name=""/>
        <dsp:cNvSpPr/>
      </dsp:nvSpPr>
      <dsp:spPr>
        <a:xfrm>
          <a:off x="840389" y="2459145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200" kern="1200" dirty="0"/>
            <a:t>Services</a:t>
          </a:r>
        </a:p>
      </dsp:txBody>
      <dsp:txXfrm>
        <a:off x="840389" y="2459145"/>
        <a:ext cx="2142688" cy="6532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DFC4EA-C866-4A6A-913B-E6854A6E7C2C}">
      <dsp:nvSpPr>
        <dsp:cNvPr id="0" name=""/>
        <dsp:cNvSpPr/>
      </dsp:nvSpPr>
      <dsp:spPr>
        <a:xfrm>
          <a:off x="587662" y="1646077"/>
          <a:ext cx="3360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0506"/>
              </a:moveTo>
              <a:lnTo>
                <a:pt x="168017" y="70506"/>
              </a:lnTo>
              <a:lnTo>
                <a:pt x="168017" y="45720"/>
              </a:lnTo>
              <a:lnTo>
                <a:pt x="336034" y="4572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47256" y="1683374"/>
        <a:ext cx="16847" cy="16847"/>
      </dsp:txXfrm>
    </dsp:sp>
    <dsp:sp modelId="{CBA37497-676A-4B4A-B899-1F4325CDFDCB}">
      <dsp:nvSpPr>
        <dsp:cNvPr id="0" name=""/>
        <dsp:cNvSpPr/>
      </dsp:nvSpPr>
      <dsp:spPr>
        <a:xfrm>
          <a:off x="2708256" y="273085"/>
          <a:ext cx="300639" cy="280914"/>
        </a:xfrm>
        <a:custGeom>
          <a:avLst/>
          <a:gdLst/>
          <a:ahLst/>
          <a:cxnLst/>
          <a:rect l="0" t="0" r="0" b="0"/>
          <a:pathLst>
            <a:path>
              <a:moveTo>
                <a:pt x="0" y="280914"/>
              </a:moveTo>
              <a:lnTo>
                <a:pt x="150319" y="280914"/>
              </a:lnTo>
              <a:lnTo>
                <a:pt x="150319" y="0"/>
              </a:lnTo>
              <a:lnTo>
                <a:pt x="300639" y="0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48289" y="403256"/>
        <a:ext cx="20572" cy="20572"/>
      </dsp:txXfrm>
    </dsp:sp>
    <dsp:sp modelId="{3A185499-6FE2-4D51-9218-BB237BDA5323}">
      <dsp:nvSpPr>
        <dsp:cNvPr id="0" name=""/>
        <dsp:cNvSpPr/>
      </dsp:nvSpPr>
      <dsp:spPr>
        <a:xfrm>
          <a:off x="2708256" y="553999"/>
          <a:ext cx="300639" cy="416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0319" y="0"/>
              </a:lnTo>
              <a:lnTo>
                <a:pt x="150319" y="416613"/>
              </a:lnTo>
              <a:lnTo>
                <a:pt x="300639" y="41661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2845731" y="749462"/>
        <a:ext cx="25688" cy="25688"/>
      </dsp:txXfrm>
    </dsp:sp>
    <dsp:sp modelId="{2165C38D-3222-4EF4-A506-42FB8D320225}">
      <dsp:nvSpPr>
        <dsp:cNvPr id="0" name=""/>
        <dsp:cNvSpPr/>
      </dsp:nvSpPr>
      <dsp:spPr>
        <a:xfrm>
          <a:off x="587662" y="553999"/>
          <a:ext cx="329155" cy="1162584"/>
        </a:xfrm>
        <a:custGeom>
          <a:avLst/>
          <a:gdLst/>
          <a:ahLst/>
          <a:cxnLst/>
          <a:rect l="0" t="0" r="0" b="0"/>
          <a:pathLst>
            <a:path>
              <a:moveTo>
                <a:pt x="0" y="1162584"/>
              </a:moveTo>
              <a:lnTo>
                <a:pt x="164577" y="1162584"/>
              </a:lnTo>
              <a:lnTo>
                <a:pt x="164577" y="0"/>
              </a:lnTo>
              <a:lnTo>
                <a:pt x="329155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22033" y="1105084"/>
        <a:ext cx="60414" cy="60414"/>
      </dsp:txXfrm>
    </dsp:sp>
    <dsp:sp modelId="{05842AA6-13FA-4456-AC14-D06B2392ACE2}">
      <dsp:nvSpPr>
        <dsp:cNvPr id="0" name=""/>
        <dsp:cNvSpPr/>
      </dsp:nvSpPr>
      <dsp:spPr>
        <a:xfrm>
          <a:off x="587662" y="1716584"/>
          <a:ext cx="336034" cy="1081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8017" y="0"/>
              </a:lnTo>
              <a:lnTo>
                <a:pt x="168017" y="1081536"/>
              </a:lnTo>
              <a:lnTo>
                <a:pt x="336034" y="1081536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500" kern="1200"/>
        </a:p>
      </dsp:txBody>
      <dsp:txXfrm>
        <a:off x="727366" y="2229038"/>
        <a:ext cx="56626" cy="56626"/>
      </dsp:txXfrm>
    </dsp:sp>
    <dsp:sp modelId="{1564BE11-657A-48E4-91F5-DABAC4F2F683}">
      <dsp:nvSpPr>
        <dsp:cNvPr id="0" name=""/>
        <dsp:cNvSpPr/>
      </dsp:nvSpPr>
      <dsp:spPr>
        <a:xfrm rot="16200000">
          <a:off x="-1422752" y="1422752"/>
          <a:ext cx="3433168" cy="5876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700" kern="1200" dirty="0"/>
            <a:t>Server</a:t>
          </a:r>
        </a:p>
      </dsp:txBody>
      <dsp:txXfrm>
        <a:off x="-1422752" y="1422752"/>
        <a:ext cx="3433168" cy="587662"/>
      </dsp:txXfrm>
    </dsp:sp>
    <dsp:sp modelId="{426EE062-A9E6-4C8F-8066-EEE90A384A71}">
      <dsp:nvSpPr>
        <dsp:cNvPr id="0" name=""/>
        <dsp:cNvSpPr/>
      </dsp:nvSpPr>
      <dsp:spPr>
        <a:xfrm>
          <a:off x="923696" y="2525035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Servlet</a:t>
          </a:r>
        </a:p>
      </dsp:txBody>
      <dsp:txXfrm>
        <a:off x="923696" y="2525035"/>
        <a:ext cx="1791438" cy="546170"/>
      </dsp:txXfrm>
    </dsp:sp>
    <dsp:sp modelId="{FE0224DC-7C70-47CA-8705-FFF0239DD91D}">
      <dsp:nvSpPr>
        <dsp:cNvPr id="0" name=""/>
        <dsp:cNvSpPr/>
      </dsp:nvSpPr>
      <dsp:spPr>
        <a:xfrm>
          <a:off x="916817" y="280914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Database</a:t>
          </a:r>
        </a:p>
      </dsp:txBody>
      <dsp:txXfrm>
        <a:off x="916817" y="280914"/>
        <a:ext cx="1791438" cy="546170"/>
      </dsp:txXfrm>
    </dsp:sp>
    <dsp:sp modelId="{B7945C89-56E1-4082-A15B-0D019A628628}">
      <dsp:nvSpPr>
        <dsp:cNvPr id="0" name=""/>
        <dsp:cNvSpPr/>
      </dsp:nvSpPr>
      <dsp:spPr>
        <a:xfrm>
          <a:off x="3008895" y="697527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Model</a:t>
          </a:r>
        </a:p>
      </dsp:txBody>
      <dsp:txXfrm>
        <a:off x="3008895" y="697527"/>
        <a:ext cx="1791438" cy="546170"/>
      </dsp:txXfrm>
    </dsp:sp>
    <dsp:sp modelId="{7C765FA3-8A74-4108-B19A-9786D7C7A366}">
      <dsp:nvSpPr>
        <dsp:cNvPr id="0" name=""/>
        <dsp:cNvSpPr/>
      </dsp:nvSpPr>
      <dsp:spPr>
        <a:xfrm>
          <a:off x="3008895" y="0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/>
            <a:t>Management</a:t>
          </a:r>
        </a:p>
      </dsp:txBody>
      <dsp:txXfrm>
        <a:off x="3008895" y="0"/>
        <a:ext cx="1791438" cy="546170"/>
      </dsp:txXfrm>
    </dsp:sp>
    <dsp:sp modelId="{3EAF58D9-31A2-4072-9FB2-8AEEF09DAEC7}">
      <dsp:nvSpPr>
        <dsp:cNvPr id="0" name=""/>
        <dsp:cNvSpPr/>
      </dsp:nvSpPr>
      <dsp:spPr>
        <a:xfrm>
          <a:off x="923696" y="1418712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400" kern="1200" dirty="0" err="1"/>
            <a:t>Algorithm</a:t>
          </a:r>
          <a:endParaRPr lang="de-DE" sz="2400" kern="1200" dirty="0"/>
        </a:p>
      </dsp:txBody>
      <dsp:txXfrm>
        <a:off x="923696" y="1418712"/>
        <a:ext cx="1791438" cy="5461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DB1697-9A9C-488C-8A30-06B8E260771A}">
      <dsp:nvSpPr>
        <dsp:cNvPr id="0" name=""/>
        <dsp:cNvSpPr/>
      </dsp:nvSpPr>
      <dsp:spPr>
        <a:xfrm>
          <a:off x="2302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Lint</a:t>
          </a:r>
          <a:endParaRPr lang="de-DE" sz="3000" kern="1200" dirty="0"/>
        </a:p>
      </dsp:txBody>
      <dsp:txXfrm>
        <a:off x="2302" y="1270923"/>
        <a:ext cx="2412975" cy="1270923"/>
      </dsp:txXfrm>
    </dsp:sp>
    <dsp:sp modelId="{55BF8834-DF87-4C3E-9187-CCDF564A152B}">
      <dsp:nvSpPr>
        <dsp:cNvPr id="0" name=""/>
        <dsp:cNvSpPr/>
      </dsp:nvSpPr>
      <dsp:spPr>
        <a:xfrm>
          <a:off x="679767" y="221639"/>
          <a:ext cx="1058043" cy="105804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3CA64-0684-4A5E-ADF1-FEC21D31E14A}">
      <dsp:nvSpPr>
        <dsp:cNvPr id="0" name=""/>
        <dsp:cNvSpPr/>
      </dsp:nvSpPr>
      <dsp:spPr>
        <a:xfrm>
          <a:off x="2487666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Hallway</a:t>
          </a:r>
          <a:r>
            <a:rPr lang="de-DE" sz="3000" kern="1200" dirty="0"/>
            <a:t> Test</a:t>
          </a:r>
        </a:p>
      </dsp:txBody>
      <dsp:txXfrm>
        <a:off x="2487666" y="1270923"/>
        <a:ext cx="2412975" cy="1270923"/>
      </dsp:txXfrm>
    </dsp:sp>
    <dsp:sp modelId="{68113D15-EE63-4E0E-BD05-912E60AC2A50}">
      <dsp:nvSpPr>
        <dsp:cNvPr id="0" name=""/>
        <dsp:cNvSpPr/>
      </dsp:nvSpPr>
      <dsp:spPr>
        <a:xfrm>
          <a:off x="3165132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F1BCF-ED01-4F6C-BD2C-F035BC04E4F1}">
      <dsp:nvSpPr>
        <dsp:cNvPr id="0" name=""/>
        <dsp:cNvSpPr/>
      </dsp:nvSpPr>
      <dsp:spPr>
        <a:xfrm>
          <a:off x="4973030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Monkey</a:t>
          </a:r>
          <a:r>
            <a:rPr lang="de-DE" sz="3000" kern="1200" dirty="0"/>
            <a:t> Test</a:t>
          </a:r>
        </a:p>
      </dsp:txBody>
      <dsp:txXfrm>
        <a:off x="4973030" y="1270923"/>
        <a:ext cx="2412975" cy="1270923"/>
      </dsp:txXfrm>
    </dsp:sp>
    <dsp:sp modelId="{07A70ABC-F899-44D8-8C14-4813BE1647FD}">
      <dsp:nvSpPr>
        <dsp:cNvPr id="0" name=""/>
        <dsp:cNvSpPr/>
      </dsp:nvSpPr>
      <dsp:spPr>
        <a:xfrm>
          <a:off x="5650496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5040EC-6FE7-4FCB-A4C9-2107CE5579FB}">
      <dsp:nvSpPr>
        <dsp:cNvPr id="0" name=""/>
        <dsp:cNvSpPr/>
      </dsp:nvSpPr>
      <dsp:spPr>
        <a:xfrm>
          <a:off x="7458394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 err="1"/>
            <a:t>Ecl</a:t>
          </a:r>
          <a:r>
            <a:rPr lang="de-DE" sz="3000" kern="1200" dirty="0"/>
            <a:t> Emma</a:t>
          </a:r>
        </a:p>
      </dsp:txBody>
      <dsp:txXfrm>
        <a:off x="7458394" y="1270923"/>
        <a:ext cx="2412975" cy="1270923"/>
      </dsp:txXfrm>
    </dsp:sp>
    <dsp:sp modelId="{88788C3A-A2CC-41AA-9E48-BE5C7AFDED69}">
      <dsp:nvSpPr>
        <dsp:cNvPr id="0" name=""/>
        <dsp:cNvSpPr/>
      </dsp:nvSpPr>
      <dsp:spPr>
        <a:xfrm>
          <a:off x="8135860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F3DEEE-8E82-4B03-AA1A-958B38A213A5}">
      <dsp:nvSpPr>
        <dsp:cNvPr id="0" name=""/>
        <dsp:cNvSpPr/>
      </dsp:nvSpPr>
      <dsp:spPr>
        <a:xfrm>
          <a:off x="394946" y="2541846"/>
          <a:ext cx="9083778" cy="476596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EFABCA-D9B4-4F8F-BECE-A307DA61BC21}">
      <dsp:nvSpPr>
        <dsp:cNvPr id="0" name=""/>
        <dsp:cNvSpPr/>
      </dsp:nvSpPr>
      <dsp:spPr>
        <a:xfrm>
          <a:off x="7684671" y="18471"/>
          <a:ext cx="1873346" cy="18733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GIT</a:t>
          </a:r>
        </a:p>
      </dsp:txBody>
      <dsp:txXfrm>
        <a:off x="7959016" y="292816"/>
        <a:ext cx="1324656" cy="1324656"/>
      </dsp:txXfrm>
    </dsp:sp>
    <dsp:sp modelId="{AB251EA8-A143-44E7-B500-971DB23FCE84}">
      <dsp:nvSpPr>
        <dsp:cNvPr id="0" name=""/>
        <dsp:cNvSpPr/>
      </dsp:nvSpPr>
      <dsp:spPr>
        <a:xfrm rot="5434956">
          <a:off x="8065453" y="2557278"/>
          <a:ext cx="1072769" cy="6322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 rot="10800000">
        <a:off x="8161255" y="2588896"/>
        <a:ext cx="883093" cy="379352"/>
      </dsp:txXfrm>
    </dsp:sp>
    <dsp:sp modelId="{947582CA-1367-4811-82EA-BEAEF372FF04}">
      <dsp:nvSpPr>
        <dsp:cNvPr id="0" name=""/>
        <dsp:cNvSpPr/>
      </dsp:nvSpPr>
      <dsp:spPr>
        <a:xfrm>
          <a:off x="7645041" y="3915711"/>
          <a:ext cx="1873346" cy="18733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Treffen</a:t>
          </a:r>
        </a:p>
      </dsp:txBody>
      <dsp:txXfrm>
        <a:off x="7919386" y="4190056"/>
        <a:ext cx="1324656" cy="1324656"/>
      </dsp:txXfrm>
    </dsp:sp>
    <dsp:sp modelId="{7AAE270D-A953-4227-8235-8FD9D3B0FE73}">
      <dsp:nvSpPr>
        <dsp:cNvPr id="0" name=""/>
        <dsp:cNvSpPr/>
      </dsp:nvSpPr>
      <dsp:spPr>
        <a:xfrm rot="10809939">
          <a:off x="3818006" y="4526395"/>
          <a:ext cx="2704448" cy="6322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 rot="10800000">
        <a:off x="4007682" y="4653120"/>
        <a:ext cx="2514772" cy="379352"/>
      </dsp:txXfrm>
    </dsp:sp>
    <dsp:sp modelId="{62BEFDB2-10E4-4426-97DB-375653F22FBD}">
      <dsp:nvSpPr>
        <dsp:cNvPr id="0" name=""/>
        <dsp:cNvSpPr/>
      </dsp:nvSpPr>
      <dsp:spPr>
        <a:xfrm>
          <a:off x="668990" y="3895543"/>
          <a:ext cx="1873346" cy="18733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Abgabe</a:t>
          </a:r>
        </a:p>
      </dsp:txBody>
      <dsp:txXfrm>
        <a:off x="943335" y="4169888"/>
        <a:ext cx="1324656" cy="1324656"/>
      </dsp:txXfrm>
    </dsp:sp>
    <dsp:sp modelId="{94F4EDDB-55D4-414A-A957-5C27DD6467DF}">
      <dsp:nvSpPr>
        <dsp:cNvPr id="0" name=""/>
        <dsp:cNvSpPr/>
      </dsp:nvSpPr>
      <dsp:spPr>
        <a:xfrm rot="16243288">
          <a:off x="1113851" y="2636127"/>
          <a:ext cx="1030973" cy="6322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>
        <a:off x="1207495" y="2857408"/>
        <a:ext cx="841297" cy="379352"/>
      </dsp:txXfrm>
    </dsp:sp>
    <dsp:sp modelId="{63FA4D44-25FE-4155-93C9-B87B00F7AFA2}">
      <dsp:nvSpPr>
        <dsp:cNvPr id="0" name=""/>
        <dsp:cNvSpPr/>
      </dsp:nvSpPr>
      <dsp:spPr>
        <a:xfrm>
          <a:off x="717073" y="77265"/>
          <a:ext cx="1873346" cy="18733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/>
            <a:t>Aufgabenteilung</a:t>
          </a:r>
        </a:p>
      </dsp:txBody>
      <dsp:txXfrm>
        <a:off x="991418" y="351610"/>
        <a:ext cx="1324656" cy="1324656"/>
      </dsp:txXfrm>
    </dsp:sp>
    <dsp:sp modelId="{A65796E8-67BD-48F0-BD4D-54B685C7D739}">
      <dsp:nvSpPr>
        <dsp:cNvPr id="0" name=""/>
        <dsp:cNvSpPr/>
      </dsp:nvSpPr>
      <dsp:spPr>
        <a:xfrm rot="21570992">
          <a:off x="3711088" y="669059"/>
          <a:ext cx="2700084" cy="6322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200" kern="1200"/>
        </a:p>
      </dsp:txBody>
      <dsp:txXfrm>
        <a:off x="3711091" y="796310"/>
        <a:ext cx="2510408" cy="379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0.23562</cdr:x>
      <cdr:y>0.81187</cdr:y>
    </cdr:from>
    <cdr:to>
      <cdr:x>0.35293</cdr:x>
      <cdr:y>0.95371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652851" y="28018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DE" sz="2000" dirty="0"/>
            <a:t>6210</a:t>
          </a:r>
        </a:p>
      </cdr:txBody>
    </cdr:sp>
  </cdr:relSizeAnchor>
  <cdr:relSizeAnchor xmlns:cdr="http://schemas.openxmlformats.org/drawingml/2006/chartDrawing">
    <cdr:from>
      <cdr:x>0.29427</cdr:x>
      <cdr:y>0.0736</cdr:y>
    </cdr:from>
    <cdr:to>
      <cdr:x>0.41158</cdr:x>
      <cdr:y>0.21545</cdr:y>
    </cdr:to>
    <cdr:sp macro="" textlink="">
      <cdr:nvSpPr>
        <cdr:cNvPr id="3" name="Textfeld 1"/>
        <cdr:cNvSpPr txBox="1"/>
      </cdr:nvSpPr>
      <cdr:spPr>
        <a:xfrm xmlns:a="http://schemas.openxmlformats.org/drawingml/2006/main">
          <a:off x="3313255" y="253984"/>
          <a:ext cx="1320808" cy="4895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3321</a:t>
          </a:r>
        </a:p>
      </cdr:txBody>
    </cdr:sp>
  </cdr:relSizeAnchor>
  <cdr:relSizeAnchor xmlns:cdr="http://schemas.openxmlformats.org/drawingml/2006/chartDrawing">
    <cdr:from>
      <cdr:x>0.59914</cdr:x>
      <cdr:y>0.7079</cdr:y>
    </cdr:from>
    <cdr:to>
      <cdr:x>0.70556</cdr:x>
      <cdr:y>0.84974</cdr:y>
    </cdr:to>
    <cdr:sp macro="" textlink="">
      <cdr:nvSpPr>
        <cdr:cNvPr id="4" name="Textfeld 1"/>
        <cdr:cNvSpPr txBox="1"/>
      </cdr:nvSpPr>
      <cdr:spPr>
        <a:xfrm xmlns:a="http://schemas.openxmlformats.org/drawingml/2006/main">
          <a:off x="6745836" y="2443028"/>
          <a:ext cx="1198196" cy="48950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3119</a:t>
          </a:r>
        </a:p>
      </cdr:txBody>
    </cdr:sp>
  </cdr:relSizeAnchor>
  <cdr:relSizeAnchor xmlns:cdr="http://schemas.openxmlformats.org/drawingml/2006/chartDrawing">
    <cdr:from>
      <cdr:x>0.76237</cdr:x>
      <cdr:y>0.25292</cdr:y>
    </cdr:from>
    <cdr:to>
      <cdr:x>0.87968</cdr:x>
      <cdr:y>0.39476</cdr:y>
    </cdr:to>
    <cdr:sp macro="" textlink="">
      <cdr:nvSpPr>
        <cdr:cNvPr id="5" name="Textfeld 1"/>
        <cdr:cNvSpPr txBox="1"/>
      </cdr:nvSpPr>
      <cdr:spPr>
        <a:xfrm xmlns:a="http://schemas.openxmlformats.org/drawingml/2006/main">
          <a:off x="8583611" y="872837"/>
          <a:ext cx="1320800" cy="4895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3428</a:t>
          </a:r>
        </a:p>
      </cdr:txBody>
    </cdr:sp>
  </cdr:relSizeAnchor>
  <cdr:relSizeAnchor xmlns:cdr="http://schemas.openxmlformats.org/drawingml/2006/chartDrawing">
    <cdr:from>
      <cdr:x>0.49502</cdr:x>
      <cdr:y>0.32611</cdr:y>
    </cdr:from>
    <cdr:to>
      <cdr:x>0.61233</cdr:x>
      <cdr:y>0.46795</cdr:y>
    </cdr:to>
    <cdr:sp macro="" textlink="">
      <cdr:nvSpPr>
        <cdr:cNvPr id="6" name="Textfeld 1"/>
        <cdr:cNvSpPr txBox="1"/>
      </cdr:nvSpPr>
      <cdr:spPr>
        <a:xfrm xmlns:a="http://schemas.openxmlformats.org/drawingml/2006/main">
          <a:off x="5573446" y="11254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6547</a:t>
          </a:r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7F128-F102-42D3-AB25-E9DE5E82FA93}" type="datetimeFigureOut">
              <a:rPr lang="de-DE" smtClean="0"/>
              <a:t>19.03.2017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6B8F-43EA-49EC-B434-B2A57DD588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99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solidFill>
                  <a:schemeClr val="bg2">
                    <a:lumMod val="25000"/>
                  </a:schemeClr>
                </a:solidFill>
                <a:effectLst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62679" y="8264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399" y="846802"/>
            <a:ext cx="8655160" cy="24998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951" y="685800"/>
            <a:ext cx="960107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01951" y="3505200"/>
            <a:ext cx="960107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dirty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1951" y="4343400"/>
            <a:ext cx="960107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2536" y="685800"/>
            <a:ext cx="9500488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2536" y="2666999"/>
            <a:ext cx="4599432" cy="31242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1" y="2667000"/>
            <a:ext cx="4736462" cy="3124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72179" y="3335337"/>
            <a:ext cx="4607188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80487" y="3335337"/>
            <a:ext cx="4622536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Autofit/>
          </a:bodyPr>
          <a:lstStyle>
            <a:lvl1pPr algn="ctr">
              <a:defRPr sz="48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6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40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400">
                <a:solidFill>
                  <a:schemeClr val="bg2">
                    <a:lumMod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24" y="1752599"/>
            <a:ext cx="3724784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408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831382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8801" y="-1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2789" y="2582861"/>
            <a:ext cx="951023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de-DE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30386" y="5754686"/>
            <a:ext cx="1150938" cy="115093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28400" y="987552"/>
            <a:ext cx="8574622" cy="1911435"/>
          </a:xfrm>
        </p:spPr>
        <p:txBody>
          <a:bodyPr>
            <a:normAutofit/>
          </a:bodyPr>
          <a:lstStyle/>
          <a:p>
            <a:r>
              <a:rPr lang="de-DE" sz="9600" b="1" dirty="0" err="1">
                <a:solidFill>
                  <a:schemeClr val="tx2">
                    <a:lumMod val="90000"/>
                    <a:lumOff val="10000"/>
                  </a:schemeClr>
                </a:solidFill>
              </a:rPr>
              <a:t>goApp</a:t>
            </a:r>
            <a:endParaRPr lang="de-DE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5953083"/>
            <a:ext cx="6987645" cy="520869"/>
          </a:xfrm>
        </p:spPr>
        <p:txBody>
          <a:bodyPr/>
          <a:lstStyle/>
          <a:p>
            <a:r>
              <a:rPr lang="de-DE" dirty="0"/>
              <a:t>Gruppe 1: Eva-Maria, Katharina, Tobias, Jonas, Julian, Jörn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448" y="3278528"/>
            <a:ext cx="2295014" cy="229501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962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Anfrage annehmen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GroupInfoActivity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RequestService</a:t>
            </a:r>
            <a:r>
              <a:rPr lang="de-DE" dirty="0"/>
              <a:t> übermittelt Server das die Anfrage angenommen wurde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Tobias ist jetzt Gruppenmitglied und die Anfrage ist gelöscht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Die View wird nach Antwort des Servers </a:t>
            </a:r>
            <a:r>
              <a:rPr lang="de-DE" dirty="0" err="1"/>
              <a:t>geupdatet</a:t>
            </a:r>
            <a:endParaRPr lang="de-DE" dirty="0"/>
          </a:p>
        </p:txBody>
      </p:sp>
      <p:pic>
        <p:nvPicPr>
          <p:cNvPr id="5" name="Annehmen.mp4">
            <a:hlinkClick r:id="" action="ppaction://media"/>
          </p:cNvPr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3.2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91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4531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Termin erstellen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7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NewEventActivity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EventService</a:t>
            </a:r>
            <a:r>
              <a:rPr lang="de-DE" dirty="0"/>
              <a:t> schickt Parameter an </a:t>
            </a:r>
            <a:r>
              <a:rPr lang="de-DE" dirty="0" err="1"/>
              <a:t>EventServlet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Termin wird in Datenbank erstellt und Gruppenmitglieder „eingeladen“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Rücksprung in </a:t>
            </a:r>
            <a:r>
              <a:rPr lang="de-DE" dirty="0" err="1"/>
              <a:t>GroupActivity</a:t>
            </a:r>
            <a:endParaRPr lang="de-DE" dirty="0"/>
          </a:p>
        </p:txBody>
      </p:sp>
      <p:pic>
        <p:nvPicPr>
          <p:cNvPr id="5" name="TerminErstell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484" y="189000"/>
            <a:ext cx="3781432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666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Zusage bei Termin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GroupActivity</a:t>
            </a:r>
            <a:r>
              <a:rPr lang="de-DE" dirty="0"/>
              <a:t> wird gestartet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ParticipateService</a:t>
            </a:r>
            <a:r>
              <a:rPr lang="de-DE" dirty="0"/>
              <a:t> schickt Anfrage an passendes Servlet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Status wird auf Teilnehmen geändert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View wird </a:t>
            </a:r>
            <a:r>
              <a:rPr lang="de-DE" dirty="0" err="1"/>
              <a:t>geupdatet</a:t>
            </a:r>
            <a:endParaRPr lang="de-DE" dirty="0"/>
          </a:p>
        </p:txBody>
      </p:sp>
      <p:pic>
        <p:nvPicPr>
          <p:cNvPr id="7" name="Zusage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2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786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25624" y="1659833"/>
            <a:ext cx="3724784" cy="1371600"/>
          </a:xfrm>
        </p:spPr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Ablauf eines Termins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Regelmäßig wird der Standort des Nutzers an den Server geschickt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Mittelpunkt der Benutzer mit Go-Status wird gesendet und angezeigt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Dabei wird Clustering benutzt, wodurch mehrere Mittelpunkte angezeigt werden können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" name="Clusterer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602" r="34485"/>
          <a:stretch/>
        </p:blipFill>
        <p:spPr>
          <a:xfrm>
            <a:off x="8101014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286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045798" y="0"/>
            <a:ext cx="9510235" cy="1752599"/>
          </a:xfrm>
        </p:spPr>
        <p:txBody>
          <a:bodyPr/>
          <a:lstStyle/>
          <a:p>
            <a:r>
              <a:rPr lang="de-DE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Clusteralgorithmuspaket</a:t>
            </a:r>
            <a:endParaRPr lang="de-DE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5798" y="1585533"/>
            <a:ext cx="9512162" cy="4901406"/>
          </a:xfrm>
          <a:ln w="28575"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866951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DBSCAN-Algorithmus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2765" y="1910444"/>
            <a:ext cx="6236606" cy="4490356"/>
          </a:xfrm>
        </p:spPr>
      </p:pic>
    </p:spTree>
    <p:extLst>
      <p:ext uri="{BB962C8B-B14F-4D97-AF65-F5344CB8AC3E}">
        <p14:creationId xmlns:p14="http://schemas.microsoft.com/office/powerpoint/2010/main" val="41218583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758" y="1"/>
            <a:ext cx="7808130" cy="685800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61241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Produkteinsatz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„Das Produkt soll das spontane Organisieren von Treffen unterstützen. Dazu soll es dem Benutzer möglich sein in einer Gruppe einen Termin zu erstellen, bzw. bei Terminen zu- oder abzusagen. </a:t>
            </a:r>
          </a:p>
          <a:p>
            <a:pPr marL="0" indent="0">
              <a:buNone/>
            </a:pPr>
            <a:r>
              <a:rPr lang="de-DE" dirty="0"/>
              <a:t>Kurz vor dem Termin wird dann der Gruppenmittelpunkt angezeigt, um das Finden der anderen Gruppenmitglieder zu erleichtern.“ - Pflichtenheft</a:t>
            </a:r>
          </a:p>
        </p:txBody>
      </p:sp>
    </p:spTree>
    <p:extLst>
      <p:ext uri="{BB962C8B-B14F-4D97-AF65-F5344CB8AC3E}">
        <p14:creationId xmlns:p14="http://schemas.microsoft.com/office/powerpoint/2010/main" val="26191156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68255"/>
            <a:ext cx="0" cy="1789543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098923"/>
            <a:ext cx="0" cy="2158877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1872382" y="3098923"/>
            <a:ext cx="1865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Definitionsphase</a:t>
            </a:r>
          </a:p>
        </p:txBody>
      </p:sp>
      <p:cxnSp>
        <p:nvCxnSpPr>
          <p:cNvPr id="16" name="Gerade Verbindung mit Pfeil 15"/>
          <p:cNvCxnSpPr/>
          <p:nvPr/>
        </p:nvCxnSpPr>
        <p:spPr>
          <a:xfrm>
            <a:off x="3932092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4600066" y="1043709"/>
            <a:ext cx="3509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Commits auf </a:t>
            </a:r>
            <a:r>
              <a:rPr lang="en-US" dirty="0" err="1"/>
              <a:t>dem</a:t>
            </a:r>
            <a:r>
              <a:rPr lang="en-US" dirty="0"/>
              <a:t> Master-Branch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4744892" y="3098923"/>
            <a:ext cx="1609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Entwurfsphase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7574909" y="3098923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/>
              <a:t>Implementierung</a:t>
            </a:r>
          </a:p>
        </p:txBody>
      </p:sp>
      <p:sp>
        <p:nvSpPr>
          <p:cNvPr id="13" name="Rechteck 12"/>
          <p:cNvSpPr/>
          <p:nvPr/>
        </p:nvSpPr>
        <p:spPr>
          <a:xfrm>
            <a:off x="9894165" y="3098923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Qualitätssicherung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80254711"/>
              </p:ext>
            </p:extLst>
          </p:nvPr>
        </p:nvGraphicFramePr>
        <p:xfrm>
          <a:off x="397164" y="105497"/>
          <a:ext cx="11794836" cy="3484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401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3214255" y="5634182"/>
            <a:ext cx="3509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Definitionsphase</a:t>
            </a:r>
          </a:p>
        </p:txBody>
      </p:sp>
    </p:spTree>
    <p:extLst>
      <p:ext uri="{BB962C8B-B14F-4D97-AF65-F5344CB8AC3E}">
        <p14:creationId xmlns:p14="http://schemas.microsoft.com/office/powerpoint/2010/main" val="1837233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1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7081837" y="3700464"/>
            <a:ext cx="0" cy="1557336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7474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9908020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3159261314"/>
              </p:ext>
            </p:extLst>
          </p:nvPr>
        </p:nvGraphicFramePr>
        <p:xfrm>
          <a:off x="7081838" y="173215"/>
          <a:ext cx="4739120" cy="3438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8" name="Gerade Verbindung mit Pfeil 7"/>
          <p:cNvCxnSpPr/>
          <p:nvPr/>
        </p:nvCxnSpPr>
        <p:spPr>
          <a:xfrm>
            <a:off x="4904510" y="2983345"/>
            <a:ext cx="3020290" cy="0"/>
          </a:xfrm>
          <a:prstGeom prst="straightConnector1">
            <a:avLst/>
          </a:prstGeom>
          <a:ln w="44450" cap="rnd">
            <a:solidFill>
              <a:schemeClr val="accent1">
                <a:lumMod val="7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3586646563"/>
              </p:ext>
            </p:extLst>
          </p:nvPr>
        </p:nvGraphicFramePr>
        <p:xfrm>
          <a:off x="2191183" y="200381"/>
          <a:ext cx="4890654" cy="3500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0" name="Textfeld 29"/>
          <p:cNvSpPr txBox="1"/>
          <p:nvPr/>
        </p:nvSpPr>
        <p:spPr>
          <a:xfrm>
            <a:off x="5874455" y="2623249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JSON-RPC</a:t>
            </a:r>
          </a:p>
        </p:txBody>
      </p:sp>
      <p:sp>
        <p:nvSpPr>
          <p:cNvPr id="32" name="Textfeld 31"/>
          <p:cNvSpPr txBox="1"/>
          <p:nvPr/>
        </p:nvSpPr>
        <p:spPr>
          <a:xfrm>
            <a:off x="6204556" y="5634182"/>
            <a:ext cx="175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Entwurfsphase</a:t>
            </a:r>
          </a:p>
        </p:txBody>
      </p:sp>
    </p:spTree>
    <p:extLst>
      <p:ext uri="{BB962C8B-B14F-4D97-AF65-F5344CB8AC3E}">
        <p14:creationId xmlns:p14="http://schemas.microsoft.com/office/powerpoint/2010/main" val="17962648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70493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356425884"/>
              </p:ext>
            </p:extLst>
          </p:nvPr>
        </p:nvGraphicFramePr>
        <p:xfrm>
          <a:off x="609601" y="166254"/>
          <a:ext cx="11259126" cy="3451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feld 8"/>
          <p:cNvSpPr txBox="1"/>
          <p:nvPr/>
        </p:nvSpPr>
        <p:spPr>
          <a:xfrm>
            <a:off x="8911503" y="5615709"/>
            <a:ext cx="18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41262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9861838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7042147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Inhaltsplatzhalt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9069788"/>
              </p:ext>
            </p:extLst>
          </p:nvPr>
        </p:nvGraphicFramePr>
        <p:xfrm>
          <a:off x="1958110" y="147783"/>
          <a:ext cx="9873672" cy="3177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Textfeld 22"/>
          <p:cNvSpPr txBox="1"/>
          <p:nvPr/>
        </p:nvSpPr>
        <p:spPr>
          <a:xfrm>
            <a:off x="10037329" y="5634182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Qualitätssicherung</a:t>
            </a:r>
          </a:p>
        </p:txBody>
      </p:sp>
    </p:spTree>
    <p:extLst>
      <p:ext uri="{BB962C8B-B14F-4D97-AF65-F5344CB8AC3E}">
        <p14:creationId xmlns:p14="http://schemas.microsoft.com/office/powerpoint/2010/main" val="3030646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299271814"/>
              </p:ext>
            </p:extLst>
          </p:nvPr>
        </p:nvGraphicFramePr>
        <p:xfrm>
          <a:off x="2032000" y="286328"/>
          <a:ext cx="9799782" cy="5852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AutoShape 2" descr="blob:https://web.whatsapp.com/7d8544bb-1e0a-480b-ab9c-3db096e4a27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8473" y="2107044"/>
            <a:ext cx="4211781" cy="2369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11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Anfrage senden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Wechsel auf </a:t>
            </a:r>
            <a:r>
              <a:rPr lang="de-DE" dirty="0" err="1"/>
              <a:t>NewGroupActivity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GroupSearchService</a:t>
            </a:r>
            <a:r>
              <a:rPr lang="de-DE" dirty="0"/>
              <a:t> findet alle Gruppen die ein „P“ enthalten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/>
              <a:t>RequestService</a:t>
            </a:r>
            <a:r>
              <a:rPr lang="de-DE" dirty="0"/>
              <a:t> sendet Anfrage an </a:t>
            </a:r>
            <a:r>
              <a:rPr lang="de-DE" dirty="0" err="1"/>
              <a:t>RequestServlet</a:t>
            </a:r>
            <a:endParaRPr lang="de-DE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Anfrage wird in der Datenbank abgelegt</a:t>
            </a:r>
          </a:p>
        </p:txBody>
      </p:sp>
      <p:pic>
        <p:nvPicPr>
          <p:cNvPr id="3" name="Anfrag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5771" y="189000"/>
            <a:ext cx="378143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21890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enutzerdefiniert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0B8B17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252</Words>
  <Application>Microsoft Office PowerPoint</Application>
  <PresentationFormat>Breitbild</PresentationFormat>
  <Paragraphs>74</Paragraphs>
  <Slides>16</Slides>
  <Notes>0</Notes>
  <HiddenSlides>0</HiddenSlides>
  <MMClips>5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Corbel</vt:lpstr>
      <vt:lpstr>Parallax</vt:lpstr>
      <vt:lpstr>goApp</vt:lpstr>
      <vt:lpstr>Produkteinsatz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Anfrage senden</vt:lpstr>
      <vt:lpstr>Anfrage annehmen</vt:lpstr>
      <vt:lpstr>Termin erstellen</vt:lpstr>
      <vt:lpstr>Zusage bei Termin</vt:lpstr>
      <vt:lpstr>Ablauf eines Termins</vt:lpstr>
      <vt:lpstr>Clusteralgorithmuspaket</vt:lpstr>
      <vt:lpstr>DBSCAN-Algorithmus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Kussmaul</dc:creator>
  <cp:lastModifiedBy>Jörn Kussmaul</cp:lastModifiedBy>
  <cp:revision>63</cp:revision>
  <dcterms:created xsi:type="dcterms:W3CDTF">2017-02-20T13:32:35Z</dcterms:created>
  <dcterms:modified xsi:type="dcterms:W3CDTF">2017-03-19T18:48:45Z</dcterms:modified>
</cp:coreProperties>
</file>

<file path=docProps/thumbnail.jpeg>
</file>